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3" r:id="rId4"/>
    <p:sldMasterId id="2147483680" r:id="rId5"/>
  </p:sldMasterIdLst>
  <p:notesMasterIdLst>
    <p:notesMasterId r:id="rId53"/>
  </p:notesMasterIdLst>
  <p:sldIdLst>
    <p:sldId id="256" r:id="rId6"/>
    <p:sldId id="1573" r:id="rId7"/>
    <p:sldId id="1618" r:id="rId8"/>
    <p:sldId id="1018" r:id="rId9"/>
    <p:sldId id="1636" r:id="rId10"/>
    <p:sldId id="1616" r:id="rId11"/>
    <p:sldId id="1622" r:id="rId12"/>
    <p:sldId id="1637" r:id="rId13"/>
    <p:sldId id="1593" r:id="rId14"/>
    <p:sldId id="1383" r:id="rId15"/>
    <p:sldId id="1416" r:id="rId16"/>
    <p:sldId id="1627" r:id="rId17"/>
    <p:sldId id="1614" r:id="rId18"/>
    <p:sldId id="1615" r:id="rId19"/>
    <p:sldId id="1630" r:id="rId20"/>
    <p:sldId id="1631" r:id="rId21"/>
    <p:sldId id="1493" r:id="rId22"/>
    <p:sldId id="1629" r:id="rId23"/>
    <p:sldId id="1632" r:id="rId24"/>
    <p:sldId id="1633" r:id="rId25"/>
    <p:sldId id="1598" r:id="rId26"/>
    <p:sldId id="1621" r:id="rId27"/>
    <p:sldId id="1574" r:id="rId28"/>
    <p:sldId id="1575" r:id="rId29"/>
    <p:sldId id="1588" r:id="rId30"/>
    <p:sldId id="1590" r:id="rId31"/>
    <p:sldId id="1592" r:id="rId32"/>
    <p:sldId id="1634" r:id="rId33"/>
    <p:sldId id="1608" r:id="rId34"/>
    <p:sldId id="1291" r:id="rId35"/>
    <p:sldId id="1596" r:id="rId36"/>
    <p:sldId id="1597" r:id="rId37"/>
    <p:sldId id="1600" r:id="rId38"/>
    <p:sldId id="1640" r:id="rId39"/>
    <p:sldId id="1641" r:id="rId40"/>
    <p:sldId id="1639" r:id="rId41"/>
    <p:sldId id="1638" r:id="rId42"/>
    <p:sldId id="1599" r:id="rId43"/>
    <p:sldId id="1601" r:id="rId44"/>
    <p:sldId id="1602" r:id="rId45"/>
    <p:sldId id="1603" r:id="rId46"/>
    <p:sldId id="1635" r:id="rId47"/>
    <p:sldId id="1613" r:id="rId48"/>
    <p:sldId id="1604" r:id="rId49"/>
    <p:sldId id="1605" r:id="rId50"/>
    <p:sldId id="1606" r:id="rId51"/>
    <p:sldId id="1617" r:id="rId52"/>
  </p:sldIdLst>
  <p:sldSz cx="12192000" cy="6858000"/>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amsyn Starts" id="{160A1DF4-19E7-4AC7-BAEB-6EC7A393C883}">
          <p14:sldIdLst>
            <p14:sldId id="256"/>
            <p14:sldId id="1573"/>
          </p14:sldIdLst>
        </p14:section>
        <p14:section name="Matt part 1" id="{660E28E0-33A2-47A3-8105-EF902CF09E3A}">
          <p14:sldIdLst>
            <p14:sldId id="1618"/>
            <p14:sldId id="1018"/>
            <p14:sldId id="1636"/>
            <p14:sldId id="1616"/>
            <p14:sldId id="1622"/>
            <p14:sldId id="1637"/>
            <p14:sldId id="1593"/>
            <p14:sldId id="1383"/>
            <p14:sldId id="1416"/>
            <p14:sldId id="1627"/>
            <p14:sldId id="1614"/>
            <p14:sldId id="1615"/>
            <p14:sldId id="1630"/>
            <p14:sldId id="1631"/>
            <p14:sldId id="1493"/>
            <p14:sldId id="1629"/>
            <p14:sldId id="1632"/>
            <p14:sldId id="1633"/>
            <p14:sldId id="1598"/>
            <p14:sldId id="1621"/>
            <p14:sldId id="1574"/>
          </p14:sldIdLst>
        </p14:section>
        <p14:section name="Tamsyn part 2" id="{91DBBE68-28A8-488D-9AD8-9EFABA38685B}">
          <p14:sldIdLst>
            <p14:sldId id="1575"/>
            <p14:sldId id="1588"/>
            <p14:sldId id="1590"/>
            <p14:sldId id="1592"/>
            <p14:sldId id="1634"/>
            <p14:sldId id="1608"/>
            <p14:sldId id="1291"/>
            <p14:sldId id="1596"/>
            <p14:sldId id="1597"/>
            <p14:sldId id="1600"/>
            <p14:sldId id="1640"/>
            <p14:sldId id="1641"/>
            <p14:sldId id="1639"/>
            <p14:sldId id="1638"/>
          </p14:sldIdLst>
        </p14:section>
        <p14:section name="Matt part 2" id="{E6623CC4-07C5-4F36-B9AE-C83F84473143}">
          <p14:sldIdLst>
            <p14:sldId id="1599"/>
            <p14:sldId id="1601"/>
            <p14:sldId id="1602"/>
            <p14:sldId id="1603"/>
            <p14:sldId id="1635"/>
            <p14:sldId id="1613"/>
          </p14:sldIdLst>
        </p14:section>
        <p14:section name="Tamsyn Part 3" id="{107570EE-8F50-418D-896C-CFF497318AFD}">
          <p14:sldIdLst>
            <p14:sldId id="1604"/>
            <p14:sldId id="1605"/>
            <p14:sldId id="1606"/>
            <p14:sldId id="161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8" clrIdx="0">
    <p:extLst>
      <p:ext uri="{19B8F6BF-5375-455C-9EA6-DF929625EA0E}">
        <p15:presenceInfo xmlns:p15="http://schemas.microsoft.com/office/powerpoint/2012/main" userId="Matthew Deeprose" providerId="None"/>
      </p:ext>
    </p:extLst>
  </p:cmAuthor>
  <p:cmAuthor id="2" name="Tamsyn Smith" initials="TS" lastIdx="2"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31F20"/>
    <a:srgbClr val="FFFFFF"/>
    <a:srgbClr val="2B2B2B"/>
    <a:srgbClr val="00131D"/>
    <a:srgbClr val="393536"/>
    <a:srgbClr val="C4D7E0"/>
    <a:srgbClr val="8D3970"/>
    <a:srgbClr val="161415"/>
    <a:srgbClr val="005C84"/>
    <a:srgbClr val="E8E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14CF5F-EA63-442F-9219-0946A951B2D7}" v="8" dt="2022-05-19T08:37:02.372"/>
    <p1510:client id="{6D39D600-BDB3-454D-8301-9F859B42AEEE}" v="6521" dt="2022-05-19T08:29:35.716"/>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854" autoAdjust="0"/>
  </p:normalViewPr>
  <p:slideViewPr>
    <p:cSldViewPr snapToGrid="0">
      <p:cViewPr varScale="1">
        <p:scale>
          <a:sx n="68" d="100"/>
          <a:sy n="68" d="100"/>
        </p:scale>
        <p:origin x="2196" y="60"/>
      </p:cViewPr>
      <p:guideLst/>
    </p:cSldViewPr>
  </p:slideViewPr>
  <p:notesTextViewPr>
    <p:cViewPr>
      <p:scale>
        <a:sx n="300" d="100"/>
        <a:sy n="300" d="100"/>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0414CF5F-EA63-442F-9219-0946A951B2D7}"/>
    <pc:docChg chg="undo custSel modSld">
      <pc:chgData name="Matthew Deeprose" userId="4b9f57a1-f6a7-4947-aa46-f230d0a71242" providerId="ADAL" clId="{0414CF5F-EA63-442F-9219-0946A951B2D7}" dt="2022-05-19T08:36:58.899" v="2" actId="26606"/>
      <pc:docMkLst>
        <pc:docMk/>
      </pc:docMkLst>
      <pc:sldChg chg="addSp delSp modSp mod">
        <pc:chgData name="Matthew Deeprose" userId="4b9f57a1-f6a7-4947-aa46-f230d0a71242" providerId="ADAL" clId="{0414CF5F-EA63-442F-9219-0946A951B2D7}" dt="2022-05-19T08:36:58.899" v="2" actId="26606"/>
        <pc:sldMkLst>
          <pc:docMk/>
          <pc:sldMk cId="2585206345" sldId="1640"/>
        </pc:sldMkLst>
        <pc:spChg chg="mod">
          <ac:chgData name="Matthew Deeprose" userId="4b9f57a1-f6a7-4947-aa46-f230d0a71242" providerId="ADAL" clId="{0414CF5F-EA63-442F-9219-0946A951B2D7}" dt="2022-05-19T08:36:58.899" v="2" actId="26606"/>
          <ac:spMkLst>
            <pc:docMk/>
            <pc:sldMk cId="2585206345" sldId="1640"/>
            <ac:spMk id="2" creationId="{0F3DFAB9-846B-4D64-B188-02CC5FCF1103}"/>
          </ac:spMkLst>
        </pc:spChg>
        <pc:spChg chg="del">
          <ac:chgData name="Matthew Deeprose" userId="4b9f57a1-f6a7-4947-aa46-f230d0a71242" providerId="ADAL" clId="{0414CF5F-EA63-442F-9219-0946A951B2D7}" dt="2022-05-19T08:36:47.009" v="0"/>
          <ac:spMkLst>
            <pc:docMk/>
            <pc:sldMk cId="2585206345" sldId="1640"/>
            <ac:spMk id="3" creationId="{05366053-1069-4179-AE35-553744578110}"/>
          </ac:spMkLst>
        </pc:spChg>
        <pc:spChg chg="mod">
          <ac:chgData name="Matthew Deeprose" userId="4b9f57a1-f6a7-4947-aa46-f230d0a71242" providerId="ADAL" clId="{0414CF5F-EA63-442F-9219-0946A951B2D7}" dt="2022-05-19T08:36:58.899" v="2" actId="26606"/>
          <ac:spMkLst>
            <pc:docMk/>
            <pc:sldMk cId="2585206345" sldId="1640"/>
            <ac:spMk id="4" creationId="{8B619D27-BD0C-4DE8-B83E-D461B8E8D45C}"/>
          </ac:spMkLst>
        </pc:spChg>
        <pc:spChg chg="mod">
          <ac:chgData name="Matthew Deeprose" userId="4b9f57a1-f6a7-4947-aa46-f230d0a71242" providerId="ADAL" clId="{0414CF5F-EA63-442F-9219-0946A951B2D7}" dt="2022-05-19T08:36:58.899" v="2" actId="26606"/>
          <ac:spMkLst>
            <pc:docMk/>
            <pc:sldMk cId="2585206345" sldId="1640"/>
            <ac:spMk id="5" creationId="{50273A7D-CEC0-4A6E-BB40-BFA083438F85}"/>
          </ac:spMkLst>
        </pc:spChg>
        <pc:picChg chg="add mod ord">
          <ac:chgData name="Matthew Deeprose" userId="4b9f57a1-f6a7-4947-aa46-f230d0a71242" providerId="ADAL" clId="{0414CF5F-EA63-442F-9219-0946A951B2D7}" dt="2022-05-19T08:36:58.899" v="2" actId="26606"/>
          <ac:picMkLst>
            <pc:docMk/>
            <pc:sldMk cId="2585206345" sldId="1640"/>
            <ac:picMk id="6" creationId="{FA490047-C23A-436F-A263-B8E048F4F56A}"/>
          </ac:picMkLst>
        </pc:picChg>
      </pc:sldChg>
    </pc:docChg>
  </pc:docChgLst>
</pc:chgInfo>
</file>

<file path=ppt/diagrams/_rels/data4.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ata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_rels/drawing4.xml.rels><?xml version="1.0" encoding="UTF-8" standalone="yes"?>
<Relationships xmlns="http://schemas.openxmlformats.org/package/2006/relationships"><Relationship Id="rId2" Type="http://schemas.openxmlformats.org/officeDocument/2006/relationships/image" Target="../media/image37.svg"/><Relationship Id="rId1" Type="http://schemas.openxmlformats.org/officeDocument/2006/relationships/image" Target="../media/image3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svg"/><Relationship Id="rId1" Type="http://schemas.openxmlformats.org/officeDocument/2006/relationships/image" Target="../media/image46.png"/><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49.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olid"/>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86194649-1153-4752-A76D-4D60826E4462}" type="doc">
      <dgm:prSet loTypeId="urn:microsoft.com/office/officeart/2005/8/layout/hList1" loCatId="list" qsTypeId="urn:microsoft.com/office/officeart/2005/8/quickstyle/simple5" qsCatId="simple" csTypeId="urn:microsoft.com/office/officeart/2005/8/colors/accent3_2" csCatId="accent3" phldr="1"/>
      <dgm:spPr/>
      <dgm:t>
        <a:bodyPr/>
        <a:lstStyle/>
        <a:p>
          <a:endParaRPr lang="en-US"/>
        </a:p>
      </dgm:t>
    </dgm:pt>
    <dgm:pt modelId="{579E29BC-FC23-4E97-A5FC-E3D668528452}">
      <dgm:prSet/>
      <dgm:spPr>
        <a:solidFill>
          <a:schemeClr val="accent2"/>
        </a:solidFill>
        <a:ln w="38100">
          <a:solidFill>
            <a:srgbClr val="00131D"/>
          </a:solidFill>
        </a:ln>
      </dgm:spPr>
      <dgm:t>
        <a:bodyPr/>
        <a:lstStyle/>
        <a:p>
          <a:r>
            <a:rPr lang="en-GB">
              <a:solidFill>
                <a:schemeClr val="tx1"/>
              </a:solidFill>
            </a:rPr>
            <a:t>Do</a:t>
          </a:r>
          <a:endParaRPr lang="en-US">
            <a:solidFill>
              <a:schemeClr val="tx1"/>
            </a:solidFill>
          </a:endParaRPr>
        </a:p>
      </dgm:t>
    </dgm:pt>
    <dgm:pt modelId="{A2FFD5B2-77A6-4476-846F-70E1E5AE88A6}" type="parTrans" cxnId="{8F7031D3-DF30-4C1E-A792-397A34E7FE9A}">
      <dgm:prSet/>
      <dgm:spPr/>
      <dgm:t>
        <a:bodyPr/>
        <a:lstStyle/>
        <a:p>
          <a:endParaRPr lang="en-US"/>
        </a:p>
      </dgm:t>
    </dgm:pt>
    <dgm:pt modelId="{5E6DCB6A-33D1-4258-A2B3-43A19B215D20}" type="sibTrans" cxnId="{8F7031D3-DF30-4C1E-A792-397A34E7FE9A}">
      <dgm:prSet/>
      <dgm:spPr/>
      <dgm:t>
        <a:bodyPr/>
        <a:lstStyle/>
        <a:p>
          <a:endParaRPr lang="en-US"/>
        </a:p>
      </dgm:t>
    </dgm:pt>
    <dgm:pt modelId="{5CB259F2-6E14-4C2D-9565-61C68CDEB6E4}">
      <dgm:prSet/>
      <dgm:spPr>
        <a:ln w="38100">
          <a:solidFill>
            <a:srgbClr val="00131D"/>
          </a:solidFill>
        </a:ln>
      </dgm:spPr>
      <dgm:t>
        <a:bodyPr/>
        <a:lstStyle/>
        <a:p>
          <a:r>
            <a:rPr lang="en-US"/>
            <a:t>Discuss a service your team supports with a user who has a disability or impairment.</a:t>
          </a:r>
        </a:p>
      </dgm:t>
    </dgm:pt>
    <dgm:pt modelId="{CBC9BCA1-FCE5-4217-8D5E-589C4C9C0761}" type="parTrans" cxnId="{BCCC1FCE-387D-42ED-8ED6-AE18024822AC}">
      <dgm:prSet/>
      <dgm:spPr/>
      <dgm:t>
        <a:bodyPr/>
        <a:lstStyle/>
        <a:p>
          <a:endParaRPr lang="en-US"/>
        </a:p>
      </dgm:t>
    </dgm:pt>
    <dgm:pt modelId="{C56348A3-55C7-47B5-8CEC-31349D4E4505}" type="sibTrans" cxnId="{BCCC1FCE-387D-42ED-8ED6-AE18024822AC}">
      <dgm:prSet/>
      <dgm:spPr/>
      <dgm:t>
        <a:bodyPr/>
        <a:lstStyle/>
        <a:p>
          <a:endParaRPr lang="en-US"/>
        </a:p>
      </dgm:t>
    </dgm:pt>
    <dgm:pt modelId="{16DE3BDB-839B-47D8-9122-D3B5DC8983F8}">
      <dgm:prSet/>
      <dgm:spPr>
        <a:solidFill>
          <a:schemeClr val="accent2"/>
        </a:solidFill>
        <a:ln w="38100">
          <a:solidFill>
            <a:srgbClr val="00131D"/>
          </a:solidFill>
        </a:ln>
      </dgm:spPr>
      <dgm:t>
        <a:bodyPr/>
        <a:lstStyle/>
        <a:p>
          <a:r>
            <a:rPr lang="en-GB">
              <a:solidFill>
                <a:schemeClr val="tx1"/>
              </a:solidFill>
            </a:rPr>
            <a:t>in order to</a:t>
          </a:r>
          <a:endParaRPr lang="en-US">
            <a:solidFill>
              <a:schemeClr val="tx1"/>
            </a:solidFill>
          </a:endParaRPr>
        </a:p>
      </dgm:t>
    </dgm:pt>
    <dgm:pt modelId="{4DCE10EA-F3EA-4C47-81C6-B8A593CDE734}" type="parTrans" cxnId="{AE805438-4C63-454D-AC2E-B8CB4D068E94}">
      <dgm:prSet/>
      <dgm:spPr/>
      <dgm:t>
        <a:bodyPr/>
        <a:lstStyle/>
        <a:p>
          <a:endParaRPr lang="en-US"/>
        </a:p>
      </dgm:t>
    </dgm:pt>
    <dgm:pt modelId="{FBC94D90-4AC2-4A71-BE3B-FA872F66EE33}" type="sibTrans" cxnId="{AE805438-4C63-454D-AC2E-B8CB4D068E94}">
      <dgm:prSet/>
      <dgm:spPr/>
      <dgm:t>
        <a:bodyPr/>
        <a:lstStyle/>
        <a:p>
          <a:endParaRPr lang="en-US"/>
        </a:p>
      </dgm:t>
    </dgm:pt>
    <dgm:pt modelId="{AD0FBDE5-E57E-4AAD-A170-79852E82A1E7}">
      <dgm:prSet/>
      <dgm:spPr>
        <a:ln w="38100">
          <a:solidFill>
            <a:srgbClr val="00131D"/>
          </a:solidFill>
        </a:ln>
      </dgm:spPr>
      <dgm:t>
        <a:bodyPr/>
        <a:lstStyle/>
        <a:p>
          <a:r>
            <a:rPr lang="en-US"/>
            <a:t>Identify what works well or not so well.</a:t>
          </a:r>
        </a:p>
      </dgm:t>
    </dgm:pt>
    <dgm:pt modelId="{BECE1039-3CF4-443B-BBDC-904E0185FE27}" type="parTrans" cxnId="{6E8197EE-6AB2-4581-8043-0A6AE47B7FAA}">
      <dgm:prSet/>
      <dgm:spPr/>
      <dgm:t>
        <a:bodyPr/>
        <a:lstStyle/>
        <a:p>
          <a:endParaRPr lang="en-US"/>
        </a:p>
      </dgm:t>
    </dgm:pt>
    <dgm:pt modelId="{9EF38F6B-C170-4C43-B36D-1EC83F2B08F9}" type="sibTrans" cxnId="{6E8197EE-6AB2-4581-8043-0A6AE47B7FAA}">
      <dgm:prSet/>
      <dgm:spPr/>
      <dgm:t>
        <a:bodyPr/>
        <a:lstStyle/>
        <a:p>
          <a:endParaRPr lang="en-US"/>
        </a:p>
      </dgm:t>
    </dgm:pt>
    <dgm:pt modelId="{3ACF2E78-BE44-48FA-AB30-FB7A1D64ACBF}">
      <dgm:prSet/>
      <dgm:spPr>
        <a:solidFill>
          <a:schemeClr val="accent2"/>
        </a:solidFill>
        <a:ln w="38100">
          <a:solidFill>
            <a:srgbClr val="00131D"/>
          </a:solidFill>
        </a:ln>
      </dgm:spPr>
      <dgm:t>
        <a:bodyPr/>
        <a:lstStyle/>
        <a:p>
          <a:r>
            <a:rPr lang="en-GB">
              <a:solidFill>
                <a:schemeClr val="tx1"/>
              </a:solidFill>
            </a:rPr>
            <a:t>and</a:t>
          </a:r>
          <a:endParaRPr lang="en-US">
            <a:solidFill>
              <a:schemeClr val="tx1"/>
            </a:solidFill>
          </a:endParaRPr>
        </a:p>
      </dgm:t>
    </dgm:pt>
    <dgm:pt modelId="{EA539813-7ED3-4443-9C0C-5553B3367DDA}" type="parTrans" cxnId="{6542F239-685D-4A74-ACFE-1EB5EE2B21EC}">
      <dgm:prSet/>
      <dgm:spPr/>
      <dgm:t>
        <a:bodyPr/>
        <a:lstStyle/>
        <a:p>
          <a:endParaRPr lang="en-US"/>
        </a:p>
      </dgm:t>
    </dgm:pt>
    <dgm:pt modelId="{CF9B588E-0446-4E58-A3CC-C054101E4C8D}" type="sibTrans" cxnId="{6542F239-685D-4A74-ACFE-1EB5EE2B21EC}">
      <dgm:prSet/>
      <dgm:spPr/>
      <dgm:t>
        <a:bodyPr/>
        <a:lstStyle/>
        <a:p>
          <a:endParaRPr lang="en-US"/>
        </a:p>
      </dgm:t>
    </dgm:pt>
    <dgm:pt modelId="{5C7A49BE-17BE-4212-AA4E-91BC55DFC139}">
      <dgm:prSet/>
      <dgm:spPr>
        <a:ln w="38100">
          <a:solidFill>
            <a:srgbClr val="00131D"/>
          </a:solidFill>
        </a:ln>
      </dgm:spPr>
      <dgm:t>
        <a:bodyPr/>
        <a:lstStyle/>
        <a:p>
          <a:r>
            <a:rPr lang="en-US"/>
            <a:t>Develop an action plan to improve the user experience and discuss with the team and user community.</a:t>
          </a:r>
        </a:p>
      </dgm:t>
    </dgm:pt>
    <dgm:pt modelId="{5BA8E452-A257-4E17-91AD-7C95A623EB7A}" type="parTrans" cxnId="{71FAE8B1-1443-45CB-A3C8-F68A80C3288D}">
      <dgm:prSet/>
      <dgm:spPr/>
      <dgm:t>
        <a:bodyPr/>
        <a:lstStyle/>
        <a:p>
          <a:endParaRPr lang="en-US"/>
        </a:p>
      </dgm:t>
    </dgm:pt>
    <dgm:pt modelId="{941CE737-4D6E-4485-82A4-027AF04CF2B0}" type="sibTrans" cxnId="{71FAE8B1-1443-45CB-A3C8-F68A80C3288D}">
      <dgm:prSet/>
      <dgm:spPr/>
      <dgm:t>
        <a:bodyPr/>
        <a:lstStyle/>
        <a:p>
          <a:endParaRPr lang="en-US"/>
        </a:p>
      </dgm:t>
    </dgm:pt>
    <dgm:pt modelId="{C21163FC-978C-433D-8E4F-2E4F9EFBEE05}">
      <dgm:prSet/>
      <dgm:spPr>
        <a:ln w="38100">
          <a:solidFill>
            <a:srgbClr val="00131D"/>
          </a:solidFill>
        </a:ln>
      </dgm:spPr>
      <dgm:t>
        <a:bodyPr/>
        <a:lstStyle/>
        <a:p>
          <a:r>
            <a:rPr lang="en-US"/>
            <a:t>Gain a better understanding of the types of barriers the user faces.</a:t>
          </a:r>
        </a:p>
      </dgm:t>
    </dgm:pt>
    <dgm:pt modelId="{E05075A5-0193-452E-A523-A7A9E1F76293}" type="sibTrans" cxnId="{5B7DA35D-EACC-4F6C-8AB9-8DA4802DDAA2}">
      <dgm:prSet/>
      <dgm:spPr/>
      <dgm:t>
        <a:bodyPr/>
        <a:lstStyle/>
        <a:p>
          <a:endParaRPr lang="en-GB"/>
        </a:p>
      </dgm:t>
    </dgm:pt>
    <dgm:pt modelId="{9D2C4BB8-192E-4F1C-ACAA-944C07113095}" type="parTrans" cxnId="{5B7DA35D-EACC-4F6C-8AB9-8DA4802DDAA2}">
      <dgm:prSet/>
      <dgm:spPr/>
      <dgm:t>
        <a:bodyPr/>
        <a:lstStyle/>
        <a:p>
          <a:endParaRPr lang="en-GB"/>
        </a:p>
      </dgm:t>
    </dgm:pt>
    <dgm:pt modelId="{BBB91F53-3586-4C6A-A475-DB1355A448BE}" type="pres">
      <dgm:prSet presAssocID="{86194649-1153-4752-A76D-4D60826E4462}" presName="Name0" presStyleCnt="0">
        <dgm:presLayoutVars>
          <dgm:dir/>
          <dgm:animLvl val="lvl"/>
          <dgm:resizeHandles val="exact"/>
        </dgm:presLayoutVars>
      </dgm:prSet>
      <dgm:spPr/>
    </dgm:pt>
    <dgm:pt modelId="{3EB4C11E-5FA9-4944-B152-1EFF5613EB36}" type="pres">
      <dgm:prSet presAssocID="{579E29BC-FC23-4E97-A5FC-E3D668528452}" presName="composite" presStyleCnt="0"/>
      <dgm:spPr/>
    </dgm:pt>
    <dgm:pt modelId="{CD5B915E-0CEA-4270-9C9D-C431526D8DEA}" type="pres">
      <dgm:prSet presAssocID="{579E29BC-FC23-4E97-A5FC-E3D668528452}" presName="parTx" presStyleLbl="alignNode1" presStyleIdx="0" presStyleCnt="3" custLinFactNeighborX="103">
        <dgm:presLayoutVars>
          <dgm:chMax val="0"/>
          <dgm:chPref val="0"/>
          <dgm:bulletEnabled val="1"/>
        </dgm:presLayoutVars>
      </dgm:prSet>
      <dgm:spPr/>
    </dgm:pt>
    <dgm:pt modelId="{02A9FA09-7BD9-40D6-B3A6-A7EA6E83C7FD}" type="pres">
      <dgm:prSet presAssocID="{579E29BC-FC23-4E97-A5FC-E3D668528452}" presName="desTx" presStyleLbl="alignAccFollowNode1" presStyleIdx="0" presStyleCnt="3" custLinFactNeighborX="103">
        <dgm:presLayoutVars>
          <dgm:bulletEnabled val="1"/>
        </dgm:presLayoutVars>
      </dgm:prSet>
      <dgm:spPr/>
    </dgm:pt>
    <dgm:pt modelId="{94BA6CE8-D131-44E8-9A14-4A000270069A}" type="pres">
      <dgm:prSet presAssocID="{5E6DCB6A-33D1-4258-A2B3-43A19B215D20}" presName="space" presStyleCnt="0"/>
      <dgm:spPr/>
    </dgm:pt>
    <dgm:pt modelId="{005805CC-500F-4CC7-8C89-9E5A0D1173AC}" type="pres">
      <dgm:prSet presAssocID="{16DE3BDB-839B-47D8-9122-D3B5DC8983F8}" presName="composite" presStyleCnt="0"/>
      <dgm:spPr/>
    </dgm:pt>
    <dgm:pt modelId="{9EDD8FEF-DF20-4740-A614-6631D7548916}" type="pres">
      <dgm:prSet presAssocID="{16DE3BDB-839B-47D8-9122-D3B5DC8983F8}" presName="parTx" presStyleLbl="alignNode1" presStyleIdx="1" presStyleCnt="3" custLinFactNeighborX="103">
        <dgm:presLayoutVars>
          <dgm:chMax val="0"/>
          <dgm:chPref val="0"/>
          <dgm:bulletEnabled val="1"/>
        </dgm:presLayoutVars>
      </dgm:prSet>
      <dgm:spPr/>
    </dgm:pt>
    <dgm:pt modelId="{13471EC2-7A23-4EFD-BB6E-F95A88CF9209}" type="pres">
      <dgm:prSet presAssocID="{16DE3BDB-839B-47D8-9122-D3B5DC8983F8}" presName="desTx" presStyleLbl="alignAccFollowNode1" presStyleIdx="1" presStyleCnt="3" custLinFactNeighborX="103">
        <dgm:presLayoutVars>
          <dgm:bulletEnabled val="1"/>
        </dgm:presLayoutVars>
      </dgm:prSet>
      <dgm:spPr/>
    </dgm:pt>
    <dgm:pt modelId="{D530C82C-A16C-4F02-AE21-700BDADDD029}" type="pres">
      <dgm:prSet presAssocID="{FBC94D90-4AC2-4A71-BE3B-FA872F66EE33}" presName="space" presStyleCnt="0"/>
      <dgm:spPr/>
    </dgm:pt>
    <dgm:pt modelId="{AE5A89B4-3B0C-4EA8-8EC4-0CB3FB6D62B7}" type="pres">
      <dgm:prSet presAssocID="{3ACF2E78-BE44-48FA-AB30-FB7A1D64ACBF}" presName="composite" presStyleCnt="0"/>
      <dgm:spPr/>
    </dgm:pt>
    <dgm:pt modelId="{37BFD0AF-0001-424B-8307-B7CAE50A645B}" type="pres">
      <dgm:prSet presAssocID="{3ACF2E78-BE44-48FA-AB30-FB7A1D64ACBF}" presName="parTx" presStyleLbl="alignNode1" presStyleIdx="2" presStyleCnt="3" custLinFactNeighborX="103">
        <dgm:presLayoutVars>
          <dgm:chMax val="0"/>
          <dgm:chPref val="0"/>
          <dgm:bulletEnabled val="1"/>
        </dgm:presLayoutVars>
      </dgm:prSet>
      <dgm:spPr/>
    </dgm:pt>
    <dgm:pt modelId="{63FDB5CB-DC8E-4B98-B7DF-421EF6BD225B}" type="pres">
      <dgm:prSet presAssocID="{3ACF2E78-BE44-48FA-AB30-FB7A1D64ACBF}" presName="desTx" presStyleLbl="alignAccFollowNode1" presStyleIdx="2" presStyleCnt="3">
        <dgm:presLayoutVars>
          <dgm:bulletEnabled val="1"/>
        </dgm:presLayoutVars>
      </dgm:prSet>
      <dgm:spPr/>
    </dgm:pt>
  </dgm:ptLst>
  <dgm:cxnLst>
    <dgm:cxn modelId="{7EE3F30C-245B-4BCD-AEE5-8547B6BE00EE}" type="presOf" srcId="{3ACF2E78-BE44-48FA-AB30-FB7A1D64ACBF}" destId="{37BFD0AF-0001-424B-8307-B7CAE50A645B}" srcOrd="0" destOrd="0" presId="urn:microsoft.com/office/officeart/2005/8/layout/hList1"/>
    <dgm:cxn modelId="{AE805438-4C63-454D-AC2E-B8CB4D068E94}" srcId="{86194649-1153-4752-A76D-4D60826E4462}" destId="{16DE3BDB-839B-47D8-9122-D3B5DC8983F8}" srcOrd="1" destOrd="0" parTransId="{4DCE10EA-F3EA-4C47-81C6-B8A593CDE734}" sibTransId="{FBC94D90-4AC2-4A71-BE3B-FA872F66EE33}"/>
    <dgm:cxn modelId="{6542F239-685D-4A74-ACFE-1EB5EE2B21EC}" srcId="{86194649-1153-4752-A76D-4D60826E4462}" destId="{3ACF2E78-BE44-48FA-AB30-FB7A1D64ACBF}" srcOrd="2" destOrd="0" parTransId="{EA539813-7ED3-4443-9C0C-5553B3367DDA}" sibTransId="{CF9B588E-0446-4E58-A3CC-C054101E4C8D}"/>
    <dgm:cxn modelId="{497CD240-2795-4D6F-9705-4B0FADEA0906}" type="presOf" srcId="{16DE3BDB-839B-47D8-9122-D3B5DC8983F8}" destId="{9EDD8FEF-DF20-4740-A614-6631D7548916}" srcOrd="0" destOrd="0" presId="urn:microsoft.com/office/officeart/2005/8/layout/hList1"/>
    <dgm:cxn modelId="{5B7DA35D-EACC-4F6C-8AB9-8DA4802DDAA2}" srcId="{16DE3BDB-839B-47D8-9122-D3B5DC8983F8}" destId="{C21163FC-978C-433D-8E4F-2E4F9EFBEE05}" srcOrd="1" destOrd="0" parTransId="{9D2C4BB8-192E-4F1C-ACAA-944C07113095}" sibTransId="{E05075A5-0193-452E-A523-A7A9E1F76293}"/>
    <dgm:cxn modelId="{8FB4A84D-D965-45C9-B23A-81F39572A839}" type="presOf" srcId="{5C7A49BE-17BE-4212-AA4E-91BC55DFC139}" destId="{63FDB5CB-DC8E-4B98-B7DF-421EF6BD225B}" srcOrd="0" destOrd="0" presId="urn:microsoft.com/office/officeart/2005/8/layout/hList1"/>
    <dgm:cxn modelId="{F9A9924E-032C-432C-AF7F-5499EA40E243}" type="presOf" srcId="{86194649-1153-4752-A76D-4D60826E4462}" destId="{BBB91F53-3586-4C6A-A475-DB1355A448BE}" srcOrd="0" destOrd="0" presId="urn:microsoft.com/office/officeart/2005/8/layout/hList1"/>
    <dgm:cxn modelId="{B4700A9C-5CDA-4C28-BDD2-9CF240215F82}" type="presOf" srcId="{5CB259F2-6E14-4C2D-9565-61C68CDEB6E4}" destId="{02A9FA09-7BD9-40D6-B3A6-A7EA6E83C7FD}" srcOrd="0" destOrd="0" presId="urn:microsoft.com/office/officeart/2005/8/layout/hList1"/>
    <dgm:cxn modelId="{71FAE8B1-1443-45CB-A3C8-F68A80C3288D}" srcId="{3ACF2E78-BE44-48FA-AB30-FB7A1D64ACBF}" destId="{5C7A49BE-17BE-4212-AA4E-91BC55DFC139}" srcOrd="0" destOrd="0" parTransId="{5BA8E452-A257-4E17-91AD-7C95A623EB7A}" sibTransId="{941CE737-4D6E-4485-82A4-027AF04CF2B0}"/>
    <dgm:cxn modelId="{BCCC1FCE-387D-42ED-8ED6-AE18024822AC}" srcId="{579E29BC-FC23-4E97-A5FC-E3D668528452}" destId="{5CB259F2-6E14-4C2D-9565-61C68CDEB6E4}" srcOrd="0" destOrd="0" parTransId="{CBC9BCA1-FCE5-4217-8D5E-589C4C9C0761}" sibTransId="{C56348A3-55C7-47B5-8CEC-31349D4E4505}"/>
    <dgm:cxn modelId="{AC9781D0-321F-488B-8A74-5F5C800ECCCC}" type="presOf" srcId="{C21163FC-978C-433D-8E4F-2E4F9EFBEE05}" destId="{13471EC2-7A23-4EFD-BB6E-F95A88CF9209}" srcOrd="0" destOrd="1" presId="urn:microsoft.com/office/officeart/2005/8/layout/hList1"/>
    <dgm:cxn modelId="{8F7031D3-DF30-4C1E-A792-397A34E7FE9A}" srcId="{86194649-1153-4752-A76D-4D60826E4462}" destId="{579E29BC-FC23-4E97-A5FC-E3D668528452}" srcOrd="0" destOrd="0" parTransId="{A2FFD5B2-77A6-4476-846F-70E1E5AE88A6}" sibTransId="{5E6DCB6A-33D1-4258-A2B3-43A19B215D20}"/>
    <dgm:cxn modelId="{853A03DB-B1A7-49E1-8EEA-102692391370}" type="presOf" srcId="{AD0FBDE5-E57E-4AAD-A170-79852E82A1E7}" destId="{13471EC2-7A23-4EFD-BB6E-F95A88CF9209}" srcOrd="0" destOrd="0" presId="urn:microsoft.com/office/officeart/2005/8/layout/hList1"/>
    <dgm:cxn modelId="{6E8197EE-6AB2-4581-8043-0A6AE47B7FAA}" srcId="{16DE3BDB-839B-47D8-9122-D3B5DC8983F8}" destId="{AD0FBDE5-E57E-4AAD-A170-79852E82A1E7}" srcOrd="0" destOrd="0" parTransId="{BECE1039-3CF4-443B-BBDC-904E0185FE27}" sibTransId="{9EF38F6B-C170-4C43-B36D-1EC83F2B08F9}"/>
    <dgm:cxn modelId="{7E4C32F1-6696-4A17-A93B-7BC056DF1247}" type="presOf" srcId="{579E29BC-FC23-4E97-A5FC-E3D668528452}" destId="{CD5B915E-0CEA-4270-9C9D-C431526D8DEA}" srcOrd="0" destOrd="0" presId="urn:microsoft.com/office/officeart/2005/8/layout/hList1"/>
    <dgm:cxn modelId="{0B383949-0D25-4063-9980-548EC36419F0}" type="presParOf" srcId="{BBB91F53-3586-4C6A-A475-DB1355A448BE}" destId="{3EB4C11E-5FA9-4944-B152-1EFF5613EB36}" srcOrd="0" destOrd="0" presId="urn:microsoft.com/office/officeart/2005/8/layout/hList1"/>
    <dgm:cxn modelId="{32EBABBE-7A21-4B63-9694-AACD88ABA397}" type="presParOf" srcId="{3EB4C11E-5FA9-4944-B152-1EFF5613EB36}" destId="{CD5B915E-0CEA-4270-9C9D-C431526D8DEA}" srcOrd="0" destOrd="0" presId="urn:microsoft.com/office/officeart/2005/8/layout/hList1"/>
    <dgm:cxn modelId="{E03C6901-A8A2-4DD4-8C49-5E5BB50525BC}" type="presParOf" srcId="{3EB4C11E-5FA9-4944-B152-1EFF5613EB36}" destId="{02A9FA09-7BD9-40D6-B3A6-A7EA6E83C7FD}" srcOrd="1" destOrd="0" presId="urn:microsoft.com/office/officeart/2005/8/layout/hList1"/>
    <dgm:cxn modelId="{49E7D09C-1D00-4DBA-9FA2-8A62D0984D66}" type="presParOf" srcId="{BBB91F53-3586-4C6A-A475-DB1355A448BE}" destId="{94BA6CE8-D131-44E8-9A14-4A000270069A}" srcOrd="1" destOrd="0" presId="urn:microsoft.com/office/officeart/2005/8/layout/hList1"/>
    <dgm:cxn modelId="{9A8025FA-ECCA-4BC9-A45D-A0B450A6E08F}" type="presParOf" srcId="{BBB91F53-3586-4C6A-A475-DB1355A448BE}" destId="{005805CC-500F-4CC7-8C89-9E5A0D1173AC}" srcOrd="2" destOrd="0" presId="urn:microsoft.com/office/officeart/2005/8/layout/hList1"/>
    <dgm:cxn modelId="{F2ECC87C-2CFC-4F12-A012-3F991C6F351F}" type="presParOf" srcId="{005805CC-500F-4CC7-8C89-9E5A0D1173AC}" destId="{9EDD8FEF-DF20-4740-A614-6631D7548916}" srcOrd="0" destOrd="0" presId="urn:microsoft.com/office/officeart/2005/8/layout/hList1"/>
    <dgm:cxn modelId="{48B22C80-34EC-48F2-9AD3-AA123DCA1D55}" type="presParOf" srcId="{005805CC-500F-4CC7-8C89-9E5A0D1173AC}" destId="{13471EC2-7A23-4EFD-BB6E-F95A88CF9209}" srcOrd="1" destOrd="0" presId="urn:microsoft.com/office/officeart/2005/8/layout/hList1"/>
    <dgm:cxn modelId="{5CEEE61D-09DF-444C-9BE5-AA3A9B53767F}" type="presParOf" srcId="{BBB91F53-3586-4C6A-A475-DB1355A448BE}" destId="{D530C82C-A16C-4F02-AE21-700BDADDD029}" srcOrd="3" destOrd="0" presId="urn:microsoft.com/office/officeart/2005/8/layout/hList1"/>
    <dgm:cxn modelId="{658C4F58-C17A-45F4-ACD2-B8B48F33174E}" type="presParOf" srcId="{BBB91F53-3586-4C6A-A475-DB1355A448BE}" destId="{AE5A89B4-3B0C-4EA8-8EC4-0CB3FB6D62B7}" srcOrd="4" destOrd="0" presId="urn:microsoft.com/office/officeart/2005/8/layout/hList1"/>
    <dgm:cxn modelId="{F3100CA2-E849-4B1F-8F12-5C8B32D7E2E1}" type="presParOf" srcId="{AE5A89B4-3B0C-4EA8-8EC4-0CB3FB6D62B7}" destId="{37BFD0AF-0001-424B-8307-B7CAE50A645B}" srcOrd="0" destOrd="0" presId="urn:microsoft.com/office/officeart/2005/8/layout/hList1"/>
    <dgm:cxn modelId="{72FCBE05-E481-46AE-B07D-4E280A64F018}" type="presParOf" srcId="{AE5A89B4-3B0C-4EA8-8EC4-0CB3FB6D62B7}" destId="{63FDB5CB-DC8E-4B98-B7DF-421EF6BD225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6194649-1153-4752-A76D-4D60826E4462}"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579E29BC-FC23-4E97-A5FC-E3D668528452}">
      <dgm:prSet/>
      <dgm:spPr>
        <a:ln w="38100">
          <a:solidFill>
            <a:schemeClr val="tx2"/>
          </a:solidFill>
        </a:ln>
      </dgm:spPr>
      <dgm:t>
        <a:bodyPr/>
        <a:lstStyle/>
        <a:p>
          <a:r>
            <a:rPr lang="en-GB">
              <a:solidFill>
                <a:schemeClr val="tx2"/>
              </a:solidFill>
            </a:rPr>
            <a:t>For everyone</a:t>
          </a:r>
          <a:endParaRPr lang="en-US">
            <a:solidFill>
              <a:schemeClr val="tx2"/>
            </a:solidFill>
          </a:endParaRPr>
        </a:p>
      </dgm:t>
    </dgm:pt>
    <dgm:pt modelId="{A2FFD5B2-77A6-4476-846F-70E1E5AE88A6}" type="parTrans" cxnId="{8F7031D3-DF30-4C1E-A792-397A34E7FE9A}">
      <dgm:prSet/>
      <dgm:spPr/>
      <dgm:t>
        <a:bodyPr/>
        <a:lstStyle/>
        <a:p>
          <a:endParaRPr lang="en-US"/>
        </a:p>
      </dgm:t>
    </dgm:pt>
    <dgm:pt modelId="{5E6DCB6A-33D1-4258-A2B3-43A19B215D20}" type="sibTrans" cxnId="{8F7031D3-DF30-4C1E-A792-397A34E7FE9A}">
      <dgm:prSet/>
      <dgm:spPr/>
      <dgm:t>
        <a:bodyPr/>
        <a:lstStyle/>
        <a:p>
          <a:endParaRPr lang="en-US"/>
        </a:p>
      </dgm:t>
    </dgm:pt>
    <dgm:pt modelId="{5CB259F2-6E14-4C2D-9565-61C68CDEB6E4}">
      <dgm:prSet/>
      <dgm:spPr>
        <a:ln w="38100"/>
      </dgm:spPr>
      <dgm:t>
        <a:bodyPr/>
        <a:lstStyle/>
        <a:p>
          <a:r>
            <a:rPr lang="en-GB"/>
            <a:t>Complete our basic level training course and…</a:t>
          </a:r>
          <a:endParaRPr lang="en-US"/>
        </a:p>
      </dgm:t>
    </dgm:pt>
    <dgm:pt modelId="{CBC9BCA1-FCE5-4217-8D5E-589C4C9C0761}" type="parTrans" cxnId="{BCCC1FCE-387D-42ED-8ED6-AE18024822AC}">
      <dgm:prSet/>
      <dgm:spPr/>
      <dgm:t>
        <a:bodyPr/>
        <a:lstStyle/>
        <a:p>
          <a:endParaRPr lang="en-US"/>
        </a:p>
      </dgm:t>
    </dgm:pt>
    <dgm:pt modelId="{C56348A3-55C7-47B5-8CEC-31349D4E4505}" type="sibTrans" cxnId="{BCCC1FCE-387D-42ED-8ED6-AE18024822AC}">
      <dgm:prSet/>
      <dgm:spPr/>
      <dgm:t>
        <a:bodyPr/>
        <a:lstStyle/>
        <a:p>
          <a:endParaRPr lang="en-US"/>
        </a:p>
      </dgm:t>
    </dgm:pt>
    <dgm:pt modelId="{16DE3BDB-839B-47D8-9122-D3B5DC8983F8}">
      <dgm:prSet/>
      <dgm:spPr>
        <a:ln w="38100">
          <a:solidFill>
            <a:schemeClr val="tx2"/>
          </a:solidFill>
        </a:ln>
      </dgm:spPr>
      <dgm:t>
        <a:bodyPr/>
        <a:lstStyle/>
        <a:p>
          <a:r>
            <a:rPr lang="en-GB">
              <a:solidFill>
                <a:schemeClr val="tx2"/>
              </a:solidFill>
            </a:rPr>
            <a:t>For developers</a:t>
          </a:r>
          <a:endParaRPr lang="en-US">
            <a:solidFill>
              <a:schemeClr val="tx2"/>
            </a:solidFill>
          </a:endParaRPr>
        </a:p>
      </dgm:t>
    </dgm:pt>
    <dgm:pt modelId="{4DCE10EA-F3EA-4C47-81C6-B8A593CDE734}" type="parTrans" cxnId="{AE805438-4C63-454D-AC2E-B8CB4D068E94}">
      <dgm:prSet/>
      <dgm:spPr/>
      <dgm:t>
        <a:bodyPr/>
        <a:lstStyle/>
        <a:p>
          <a:endParaRPr lang="en-US"/>
        </a:p>
      </dgm:t>
    </dgm:pt>
    <dgm:pt modelId="{FBC94D90-4AC2-4A71-BE3B-FA872F66EE33}" type="sibTrans" cxnId="{AE805438-4C63-454D-AC2E-B8CB4D068E94}">
      <dgm:prSet/>
      <dgm:spPr/>
      <dgm:t>
        <a:bodyPr/>
        <a:lstStyle/>
        <a:p>
          <a:endParaRPr lang="en-US"/>
        </a:p>
      </dgm:t>
    </dgm:pt>
    <dgm:pt modelId="{AD0FBDE5-E57E-4AAD-A170-79852E82A1E7}">
      <dgm:prSet/>
      <dgm:spPr>
        <a:ln w="38100"/>
      </dgm:spPr>
      <dgm:t>
        <a:bodyPr/>
        <a:lstStyle/>
        <a:p>
          <a:r>
            <a:rPr lang="en-GB"/>
            <a:t>Refresh basics using the Teach Access tutorial and…</a:t>
          </a:r>
          <a:endParaRPr lang="en-US"/>
        </a:p>
      </dgm:t>
    </dgm:pt>
    <dgm:pt modelId="{BECE1039-3CF4-443B-BBDC-904E0185FE27}" type="parTrans" cxnId="{6E8197EE-6AB2-4581-8043-0A6AE47B7FAA}">
      <dgm:prSet/>
      <dgm:spPr/>
      <dgm:t>
        <a:bodyPr/>
        <a:lstStyle/>
        <a:p>
          <a:endParaRPr lang="en-US"/>
        </a:p>
      </dgm:t>
    </dgm:pt>
    <dgm:pt modelId="{9EF38F6B-C170-4C43-B36D-1EC83F2B08F9}" type="sibTrans" cxnId="{6E8197EE-6AB2-4581-8043-0A6AE47B7FAA}">
      <dgm:prSet/>
      <dgm:spPr/>
      <dgm:t>
        <a:bodyPr/>
        <a:lstStyle/>
        <a:p>
          <a:endParaRPr lang="en-US"/>
        </a:p>
      </dgm:t>
    </dgm:pt>
    <dgm:pt modelId="{457F6763-5081-4D96-AD60-E86A35FC3AD3}">
      <dgm:prSet/>
      <dgm:spPr>
        <a:ln w="38100"/>
      </dgm:spPr>
      <dgm:t>
        <a:bodyPr/>
        <a:lstStyle/>
        <a:p>
          <a:r>
            <a:rPr lang="en-GB"/>
            <a:t>Give a 5 to 15-minute presentation within your team about an aspect of your experience with accessibility and…</a:t>
          </a:r>
          <a:endParaRPr lang="en-US"/>
        </a:p>
      </dgm:t>
    </dgm:pt>
    <dgm:pt modelId="{A0ADBDFB-3813-479D-8DED-0D131501F984}" type="parTrans" cxnId="{D86EC281-B340-459C-8458-7D1C7505F7C8}">
      <dgm:prSet/>
      <dgm:spPr/>
      <dgm:t>
        <a:bodyPr/>
        <a:lstStyle/>
        <a:p>
          <a:endParaRPr lang="en-US"/>
        </a:p>
      </dgm:t>
    </dgm:pt>
    <dgm:pt modelId="{6B6C91E7-E819-4792-9971-6FE8F180BE06}" type="sibTrans" cxnId="{D86EC281-B340-459C-8458-7D1C7505F7C8}">
      <dgm:prSet/>
      <dgm:spPr/>
      <dgm:t>
        <a:bodyPr/>
        <a:lstStyle/>
        <a:p>
          <a:endParaRPr lang="en-US"/>
        </a:p>
      </dgm:t>
    </dgm:pt>
    <dgm:pt modelId="{3ACF2E78-BE44-48FA-AB30-FB7A1D64ACBF}">
      <dgm:prSet/>
      <dgm:spPr>
        <a:ln w="38100">
          <a:solidFill>
            <a:schemeClr val="tx2"/>
          </a:solidFill>
        </a:ln>
      </dgm:spPr>
      <dgm:t>
        <a:bodyPr/>
        <a:lstStyle/>
        <a:p>
          <a:r>
            <a:rPr lang="en-GB">
              <a:solidFill>
                <a:schemeClr val="tx2"/>
              </a:solidFill>
            </a:rPr>
            <a:t>For support specialists</a:t>
          </a:r>
          <a:endParaRPr lang="en-US">
            <a:solidFill>
              <a:schemeClr val="tx2"/>
            </a:solidFill>
          </a:endParaRPr>
        </a:p>
      </dgm:t>
    </dgm:pt>
    <dgm:pt modelId="{EA539813-7ED3-4443-9C0C-5553B3367DDA}" type="parTrans" cxnId="{6542F239-685D-4A74-ACFE-1EB5EE2B21EC}">
      <dgm:prSet/>
      <dgm:spPr/>
      <dgm:t>
        <a:bodyPr/>
        <a:lstStyle/>
        <a:p>
          <a:endParaRPr lang="en-US"/>
        </a:p>
      </dgm:t>
    </dgm:pt>
    <dgm:pt modelId="{CF9B588E-0446-4E58-A3CC-C054101E4C8D}" type="sibTrans" cxnId="{6542F239-685D-4A74-ACFE-1EB5EE2B21EC}">
      <dgm:prSet/>
      <dgm:spPr/>
      <dgm:t>
        <a:bodyPr/>
        <a:lstStyle/>
        <a:p>
          <a:endParaRPr lang="en-US"/>
        </a:p>
      </dgm:t>
    </dgm:pt>
    <dgm:pt modelId="{5C7A49BE-17BE-4212-AA4E-91BC55DFC139}">
      <dgm:prSet/>
      <dgm:spPr>
        <a:ln w="38100"/>
      </dgm:spPr>
      <dgm:t>
        <a:bodyPr/>
        <a:lstStyle/>
        <a:p>
          <a:r>
            <a:rPr lang="en-GB"/>
            <a:t>Review the VPAT / Accessibility Roadmap for a service your team supports and…</a:t>
          </a:r>
          <a:endParaRPr lang="en-US"/>
        </a:p>
      </dgm:t>
    </dgm:pt>
    <dgm:pt modelId="{5BA8E452-A257-4E17-91AD-7C95A623EB7A}" type="parTrans" cxnId="{71FAE8B1-1443-45CB-A3C8-F68A80C3288D}">
      <dgm:prSet/>
      <dgm:spPr/>
      <dgm:t>
        <a:bodyPr/>
        <a:lstStyle/>
        <a:p>
          <a:endParaRPr lang="en-US"/>
        </a:p>
      </dgm:t>
    </dgm:pt>
    <dgm:pt modelId="{941CE737-4D6E-4485-82A4-027AF04CF2B0}" type="sibTrans" cxnId="{71FAE8B1-1443-45CB-A3C8-F68A80C3288D}">
      <dgm:prSet/>
      <dgm:spPr/>
      <dgm:t>
        <a:bodyPr/>
        <a:lstStyle/>
        <a:p>
          <a:endParaRPr lang="en-US"/>
        </a:p>
      </dgm:t>
    </dgm:pt>
    <dgm:pt modelId="{ADD80C18-AE42-42D1-BC74-C7C1ECF9335D}">
      <dgm:prSet/>
      <dgm:spPr>
        <a:ln w="38100"/>
      </dgm:spPr>
      <dgm:t>
        <a:bodyPr/>
        <a:lstStyle/>
        <a:p>
          <a:r>
            <a:rPr lang="en-US"/>
            <a:t>Review the accessibility statement of a service your team supports and…</a:t>
          </a:r>
        </a:p>
      </dgm:t>
    </dgm:pt>
    <dgm:pt modelId="{36ADF322-FEE9-4793-91B3-C9663ACCEE6B}" type="parTrans" cxnId="{20E1184D-CF79-4CC7-BD98-0464E369C9DF}">
      <dgm:prSet/>
      <dgm:spPr/>
      <dgm:t>
        <a:bodyPr/>
        <a:lstStyle/>
        <a:p>
          <a:endParaRPr lang="en-GB"/>
        </a:p>
      </dgm:t>
    </dgm:pt>
    <dgm:pt modelId="{BB0E07ED-AF13-439A-A9E7-5A978E2553C8}" type="sibTrans" cxnId="{20E1184D-CF79-4CC7-BD98-0464E369C9DF}">
      <dgm:prSet/>
      <dgm:spPr/>
      <dgm:t>
        <a:bodyPr/>
        <a:lstStyle/>
        <a:p>
          <a:endParaRPr lang="en-GB"/>
        </a:p>
      </dgm:t>
    </dgm:pt>
    <dgm:pt modelId="{F22C40BA-E92D-44DE-9181-7F5D74D6BBB3}" type="pres">
      <dgm:prSet presAssocID="{86194649-1153-4752-A76D-4D60826E4462}" presName="linear" presStyleCnt="0">
        <dgm:presLayoutVars>
          <dgm:dir/>
          <dgm:animLvl val="lvl"/>
          <dgm:resizeHandles val="exact"/>
        </dgm:presLayoutVars>
      </dgm:prSet>
      <dgm:spPr/>
    </dgm:pt>
    <dgm:pt modelId="{4A0B959E-6B2D-47F9-8CB0-2C91E969225E}" type="pres">
      <dgm:prSet presAssocID="{579E29BC-FC23-4E97-A5FC-E3D668528452}" presName="parentLin" presStyleCnt="0"/>
      <dgm:spPr/>
    </dgm:pt>
    <dgm:pt modelId="{6FED652F-A661-45F3-B497-0D2A4E196CAC}" type="pres">
      <dgm:prSet presAssocID="{579E29BC-FC23-4E97-A5FC-E3D668528452}" presName="parentLeftMargin" presStyleLbl="node1" presStyleIdx="0" presStyleCnt="3"/>
      <dgm:spPr/>
    </dgm:pt>
    <dgm:pt modelId="{515A7BA7-A361-4C4A-AE06-6AE9AA7EFBCA}" type="pres">
      <dgm:prSet presAssocID="{579E29BC-FC23-4E97-A5FC-E3D668528452}" presName="parentText" presStyleLbl="node1" presStyleIdx="0" presStyleCnt="3">
        <dgm:presLayoutVars>
          <dgm:chMax val="0"/>
          <dgm:bulletEnabled val="1"/>
        </dgm:presLayoutVars>
      </dgm:prSet>
      <dgm:spPr/>
    </dgm:pt>
    <dgm:pt modelId="{6CD2C826-9231-4909-B4AD-F018F85C223A}" type="pres">
      <dgm:prSet presAssocID="{579E29BC-FC23-4E97-A5FC-E3D668528452}" presName="negativeSpace" presStyleCnt="0"/>
      <dgm:spPr/>
    </dgm:pt>
    <dgm:pt modelId="{1660AAF5-64D2-4389-892B-2A14531D4604}" type="pres">
      <dgm:prSet presAssocID="{579E29BC-FC23-4E97-A5FC-E3D668528452}" presName="childText" presStyleLbl="conFgAcc1" presStyleIdx="0" presStyleCnt="3">
        <dgm:presLayoutVars>
          <dgm:bulletEnabled val="1"/>
        </dgm:presLayoutVars>
      </dgm:prSet>
      <dgm:spPr/>
    </dgm:pt>
    <dgm:pt modelId="{F6B566AB-4566-4F64-933A-2A586C670CBE}" type="pres">
      <dgm:prSet presAssocID="{5E6DCB6A-33D1-4258-A2B3-43A19B215D20}" presName="spaceBetweenRectangles" presStyleCnt="0"/>
      <dgm:spPr/>
    </dgm:pt>
    <dgm:pt modelId="{C703C71F-1702-4AF7-AA2D-D9408C156C47}" type="pres">
      <dgm:prSet presAssocID="{16DE3BDB-839B-47D8-9122-D3B5DC8983F8}" presName="parentLin" presStyleCnt="0"/>
      <dgm:spPr/>
    </dgm:pt>
    <dgm:pt modelId="{A69155B0-5A64-4316-A5C6-C2E7B5ADE9D8}" type="pres">
      <dgm:prSet presAssocID="{16DE3BDB-839B-47D8-9122-D3B5DC8983F8}" presName="parentLeftMargin" presStyleLbl="node1" presStyleIdx="0" presStyleCnt="3"/>
      <dgm:spPr/>
    </dgm:pt>
    <dgm:pt modelId="{06D7866D-D710-4B35-A974-203670641CD9}" type="pres">
      <dgm:prSet presAssocID="{16DE3BDB-839B-47D8-9122-D3B5DC8983F8}" presName="parentText" presStyleLbl="node1" presStyleIdx="1" presStyleCnt="3">
        <dgm:presLayoutVars>
          <dgm:chMax val="0"/>
          <dgm:bulletEnabled val="1"/>
        </dgm:presLayoutVars>
      </dgm:prSet>
      <dgm:spPr/>
    </dgm:pt>
    <dgm:pt modelId="{698AB169-F1FD-4483-9C45-439710AD447B}" type="pres">
      <dgm:prSet presAssocID="{16DE3BDB-839B-47D8-9122-D3B5DC8983F8}" presName="negativeSpace" presStyleCnt="0"/>
      <dgm:spPr/>
    </dgm:pt>
    <dgm:pt modelId="{859A25C1-A91F-46E2-A9AA-2F15D94DFDB8}" type="pres">
      <dgm:prSet presAssocID="{16DE3BDB-839B-47D8-9122-D3B5DC8983F8}" presName="childText" presStyleLbl="conFgAcc1" presStyleIdx="1" presStyleCnt="3">
        <dgm:presLayoutVars>
          <dgm:bulletEnabled val="1"/>
        </dgm:presLayoutVars>
      </dgm:prSet>
      <dgm:spPr/>
    </dgm:pt>
    <dgm:pt modelId="{BBACA3DE-E65D-400D-822B-4E09684088AB}" type="pres">
      <dgm:prSet presAssocID="{FBC94D90-4AC2-4A71-BE3B-FA872F66EE33}" presName="spaceBetweenRectangles" presStyleCnt="0"/>
      <dgm:spPr/>
    </dgm:pt>
    <dgm:pt modelId="{F42F59C7-3B0E-4C7D-9F56-CBC245B45F50}" type="pres">
      <dgm:prSet presAssocID="{3ACF2E78-BE44-48FA-AB30-FB7A1D64ACBF}" presName="parentLin" presStyleCnt="0"/>
      <dgm:spPr/>
    </dgm:pt>
    <dgm:pt modelId="{55961FDC-A124-4347-8048-EC382D1CA115}" type="pres">
      <dgm:prSet presAssocID="{3ACF2E78-BE44-48FA-AB30-FB7A1D64ACBF}" presName="parentLeftMargin" presStyleLbl="node1" presStyleIdx="1" presStyleCnt="3"/>
      <dgm:spPr/>
    </dgm:pt>
    <dgm:pt modelId="{8D771115-285D-4F10-93E9-C9AC6C9CAE03}" type="pres">
      <dgm:prSet presAssocID="{3ACF2E78-BE44-48FA-AB30-FB7A1D64ACBF}" presName="parentText" presStyleLbl="node1" presStyleIdx="2" presStyleCnt="3">
        <dgm:presLayoutVars>
          <dgm:chMax val="0"/>
          <dgm:bulletEnabled val="1"/>
        </dgm:presLayoutVars>
      </dgm:prSet>
      <dgm:spPr/>
    </dgm:pt>
    <dgm:pt modelId="{E8824225-3BBE-4E54-A4D0-306946A91720}" type="pres">
      <dgm:prSet presAssocID="{3ACF2E78-BE44-48FA-AB30-FB7A1D64ACBF}" presName="negativeSpace" presStyleCnt="0"/>
      <dgm:spPr/>
    </dgm:pt>
    <dgm:pt modelId="{3C209447-9CD6-4BF0-9A2E-FD9D0735CA36}" type="pres">
      <dgm:prSet presAssocID="{3ACF2E78-BE44-48FA-AB30-FB7A1D64ACBF}" presName="childText" presStyleLbl="conFgAcc1" presStyleIdx="2" presStyleCnt="3">
        <dgm:presLayoutVars>
          <dgm:bulletEnabled val="1"/>
        </dgm:presLayoutVars>
      </dgm:prSet>
      <dgm:spPr/>
    </dgm:pt>
  </dgm:ptLst>
  <dgm:cxnLst>
    <dgm:cxn modelId="{3526F402-F4D4-4EB5-9789-E7A79DC1ED31}" type="presOf" srcId="{16DE3BDB-839B-47D8-9122-D3B5DC8983F8}" destId="{A69155B0-5A64-4316-A5C6-C2E7B5ADE9D8}" srcOrd="0" destOrd="0" presId="urn:microsoft.com/office/officeart/2005/8/layout/list1"/>
    <dgm:cxn modelId="{7940AB03-58A0-4493-BDA8-59E8A951A576}" type="presOf" srcId="{5CB259F2-6E14-4C2D-9565-61C68CDEB6E4}" destId="{1660AAF5-64D2-4389-892B-2A14531D4604}" srcOrd="0" destOrd="0" presId="urn:microsoft.com/office/officeart/2005/8/layout/list1"/>
    <dgm:cxn modelId="{35ECB003-FAE2-4543-A05E-DC54D3F1ADE0}" type="presOf" srcId="{3ACF2E78-BE44-48FA-AB30-FB7A1D64ACBF}" destId="{55961FDC-A124-4347-8048-EC382D1CA115}" srcOrd="0" destOrd="0" presId="urn:microsoft.com/office/officeart/2005/8/layout/list1"/>
    <dgm:cxn modelId="{3A273233-9562-4C47-8909-9FA7CAF9259C}" type="presOf" srcId="{86194649-1153-4752-A76D-4D60826E4462}" destId="{F22C40BA-E92D-44DE-9181-7F5D74D6BBB3}" srcOrd="0" destOrd="0" presId="urn:microsoft.com/office/officeart/2005/8/layout/list1"/>
    <dgm:cxn modelId="{AE805438-4C63-454D-AC2E-B8CB4D068E94}" srcId="{86194649-1153-4752-A76D-4D60826E4462}" destId="{16DE3BDB-839B-47D8-9122-D3B5DC8983F8}" srcOrd="1" destOrd="0" parTransId="{4DCE10EA-F3EA-4C47-81C6-B8A593CDE734}" sibTransId="{FBC94D90-4AC2-4A71-BE3B-FA872F66EE33}"/>
    <dgm:cxn modelId="{6542F239-685D-4A74-ACFE-1EB5EE2B21EC}" srcId="{86194649-1153-4752-A76D-4D60826E4462}" destId="{3ACF2E78-BE44-48FA-AB30-FB7A1D64ACBF}" srcOrd="2" destOrd="0" parTransId="{EA539813-7ED3-4443-9C0C-5553B3367DDA}" sibTransId="{CF9B588E-0446-4E58-A3CC-C054101E4C8D}"/>
    <dgm:cxn modelId="{05041F68-830C-402F-AF36-4F2321AA9BCD}" type="presOf" srcId="{579E29BC-FC23-4E97-A5FC-E3D668528452}" destId="{515A7BA7-A361-4C4A-AE06-6AE9AA7EFBCA}" srcOrd="1" destOrd="0" presId="urn:microsoft.com/office/officeart/2005/8/layout/list1"/>
    <dgm:cxn modelId="{20E1184D-CF79-4CC7-BD98-0464E369C9DF}" srcId="{3ACF2E78-BE44-48FA-AB30-FB7A1D64ACBF}" destId="{ADD80C18-AE42-42D1-BC74-C7C1ECF9335D}" srcOrd="1" destOrd="0" parTransId="{36ADF322-FEE9-4793-91B3-C9663ACCEE6B}" sibTransId="{BB0E07ED-AF13-439A-A9E7-5A978E2553C8}"/>
    <dgm:cxn modelId="{D86EC281-B340-459C-8458-7D1C7505F7C8}" srcId="{16DE3BDB-839B-47D8-9122-D3B5DC8983F8}" destId="{457F6763-5081-4D96-AD60-E86A35FC3AD3}" srcOrd="1" destOrd="0" parTransId="{A0ADBDFB-3813-479D-8DED-0D131501F984}" sibTransId="{6B6C91E7-E819-4792-9971-6FE8F180BE06}"/>
    <dgm:cxn modelId="{0A30EF92-C9DB-4CF4-A682-4326C653779D}" type="presOf" srcId="{ADD80C18-AE42-42D1-BC74-C7C1ECF9335D}" destId="{3C209447-9CD6-4BF0-9A2E-FD9D0735CA36}" srcOrd="0" destOrd="1" presId="urn:microsoft.com/office/officeart/2005/8/layout/list1"/>
    <dgm:cxn modelId="{74429EA9-BC88-437C-86B2-5EB58968FBB9}" type="presOf" srcId="{3ACF2E78-BE44-48FA-AB30-FB7A1D64ACBF}" destId="{8D771115-285D-4F10-93E9-C9AC6C9CAE03}" srcOrd="1" destOrd="0" presId="urn:microsoft.com/office/officeart/2005/8/layout/list1"/>
    <dgm:cxn modelId="{71FAE8B1-1443-45CB-A3C8-F68A80C3288D}" srcId="{3ACF2E78-BE44-48FA-AB30-FB7A1D64ACBF}" destId="{5C7A49BE-17BE-4212-AA4E-91BC55DFC139}" srcOrd="0" destOrd="0" parTransId="{5BA8E452-A257-4E17-91AD-7C95A623EB7A}" sibTransId="{941CE737-4D6E-4485-82A4-027AF04CF2B0}"/>
    <dgm:cxn modelId="{A10F00B3-2867-484D-8B00-80296E6CB672}" type="presOf" srcId="{5C7A49BE-17BE-4212-AA4E-91BC55DFC139}" destId="{3C209447-9CD6-4BF0-9A2E-FD9D0735CA36}" srcOrd="0" destOrd="0" presId="urn:microsoft.com/office/officeart/2005/8/layout/list1"/>
    <dgm:cxn modelId="{99D26CBB-F378-4302-85DC-CAF1797B0F5C}" type="presOf" srcId="{AD0FBDE5-E57E-4AAD-A170-79852E82A1E7}" destId="{859A25C1-A91F-46E2-A9AA-2F15D94DFDB8}" srcOrd="0" destOrd="0" presId="urn:microsoft.com/office/officeart/2005/8/layout/list1"/>
    <dgm:cxn modelId="{753DD6BF-D60E-452F-89CD-1C616E7AE77A}" type="presOf" srcId="{457F6763-5081-4D96-AD60-E86A35FC3AD3}" destId="{859A25C1-A91F-46E2-A9AA-2F15D94DFDB8}" srcOrd="0" destOrd="1" presId="urn:microsoft.com/office/officeart/2005/8/layout/list1"/>
    <dgm:cxn modelId="{2E7021CB-A999-4A85-B08A-0E1DCA7C8205}" type="presOf" srcId="{16DE3BDB-839B-47D8-9122-D3B5DC8983F8}" destId="{06D7866D-D710-4B35-A974-203670641CD9}" srcOrd="1" destOrd="0" presId="urn:microsoft.com/office/officeart/2005/8/layout/list1"/>
    <dgm:cxn modelId="{BCCC1FCE-387D-42ED-8ED6-AE18024822AC}" srcId="{579E29BC-FC23-4E97-A5FC-E3D668528452}" destId="{5CB259F2-6E14-4C2D-9565-61C68CDEB6E4}" srcOrd="0" destOrd="0" parTransId="{CBC9BCA1-FCE5-4217-8D5E-589C4C9C0761}" sibTransId="{C56348A3-55C7-47B5-8CEC-31349D4E4505}"/>
    <dgm:cxn modelId="{8F7031D3-DF30-4C1E-A792-397A34E7FE9A}" srcId="{86194649-1153-4752-A76D-4D60826E4462}" destId="{579E29BC-FC23-4E97-A5FC-E3D668528452}" srcOrd="0" destOrd="0" parTransId="{A2FFD5B2-77A6-4476-846F-70E1E5AE88A6}" sibTransId="{5E6DCB6A-33D1-4258-A2B3-43A19B215D20}"/>
    <dgm:cxn modelId="{8292EDEC-E811-4C57-96C1-D0B70502CC88}" type="presOf" srcId="{579E29BC-FC23-4E97-A5FC-E3D668528452}" destId="{6FED652F-A661-45F3-B497-0D2A4E196CAC}" srcOrd="0" destOrd="0" presId="urn:microsoft.com/office/officeart/2005/8/layout/list1"/>
    <dgm:cxn modelId="{6E8197EE-6AB2-4581-8043-0A6AE47B7FAA}" srcId="{16DE3BDB-839B-47D8-9122-D3B5DC8983F8}" destId="{AD0FBDE5-E57E-4AAD-A170-79852E82A1E7}" srcOrd="0" destOrd="0" parTransId="{BECE1039-3CF4-443B-BBDC-904E0185FE27}" sibTransId="{9EF38F6B-C170-4C43-B36D-1EC83F2B08F9}"/>
    <dgm:cxn modelId="{C9406638-A2A8-468C-8BBC-D825E1215446}" type="presParOf" srcId="{F22C40BA-E92D-44DE-9181-7F5D74D6BBB3}" destId="{4A0B959E-6B2D-47F9-8CB0-2C91E969225E}" srcOrd="0" destOrd="0" presId="urn:microsoft.com/office/officeart/2005/8/layout/list1"/>
    <dgm:cxn modelId="{D918C88C-0672-4618-B4AD-C85A18190B6E}" type="presParOf" srcId="{4A0B959E-6B2D-47F9-8CB0-2C91E969225E}" destId="{6FED652F-A661-45F3-B497-0D2A4E196CAC}" srcOrd="0" destOrd="0" presId="urn:microsoft.com/office/officeart/2005/8/layout/list1"/>
    <dgm:cxn modelId="{E5E36707-22D3-4EBA-AE48-360A11C3E472}" type="presParOf" srcId="{4A0B959E-6B2D-47F9-8CB0-2C91E969225E}" destId="{515A7BA7-A361-4C4A-AE06-6AE9AA7EFBCA}" srcOrd="1" destOrd="0" presId="urn:microsoft.com/office/officeart/2005/8/layout/list1"/>
    <dgm:cxn modelId="{986233C7-1A7A-4297-8B00-579D92418923}" type="presParOf" srcId="{F22C40BA-E92D-44DE-9181-7F5D74D6BBB3}" destId="{6CD2C826-9231-4909-B4AD-F018F85C223A}" srcOrd="1" destOrd="0" presId="urn:microsoft.com/office/officeart/2005/8/layout/list1"/>
    <dgm:cxn modelId="{5C7AFD6A-A8D4-4CD3-ACB2-6652B2D55EB6}" type="presParOf" srcId="{F22C40BA-E92D-44DE-9181-7F5D74D6BBB3}" destId="{1660AAF5-64D2-4389-892B-2A14531D4604}" srcOrd="2" destOrd="0" presId="urn:microsoft.com/office/officeart/2005/8/layout/list1"/>
    <dgm:cxn modelId="{78887DB0-AAA0-4E2C-8FCE-25A86830244C}" type="presParOf" srcId="{F22C40BA-E92D-44DE-9181-7F5D74D6BBB3}" destId="{F6B566AB-4566-4F64-933A-2A586C670CBE}" srcOrd="3" destOrd="0" presId="urn:microsoft.com/office/officeart/2005/8/layout/list1"/>
    <dgm:cxn modelId="{7440D7CB-2C8C-4076-AFA5-470A1A1431A2}" type="presParOf" srcId="{F22C40BA-E92D-44DE-9181-7F5D74D6BBB3}" destId="{C703C71F-1702-4AF7-AA2D-D9408C156C47}" srcOrd="4" destOrd="0" presId="urn:microsoft.com/office/officeart/2005/8/layout/list1"/>
    <dgm:cxn modelId="{491D913A-94B4-4E43-A51C-C8343F2D649D}" type="presParOf" srcId="{C703C71F-1702-4AF7-AA2D-D9408C156C47}" destId="{A69155B0-5A64-4316-A5C6-C2E7B5ADE9D8}" srcOrd="0" destOrd="0" presId="urn:microsoft.com/office/officeart/2005/8/layout/list1"/>
    <dgm:cxn modelId="{AD6D7A1D-B462-49A6-9A10-5900AA9B3C02}" type="presParOf" srcId="{C703C71F-1702-4AF7-AA2D-D9408C156C47}" destId="{06D7866D-D710-4B35-A974-203670641CD9}" srcOrd="1" destOrd="0" presId="urn:microsoft.com/office/officeart/2005/8/layout/list1"/>
    <dgm:cxn modelId="{68DCBB0F-6CDE-45DA-B82C-ACD84140B64C}" type="presParOf" srcId="{F22C40BA-E92D-44DE-9181-7F5D74D6BBB3}" destId="{698AB169-F1FD-4483-9C45-439710AD447B}" srcOrd="5" destOrd="0" presId="urn:microsoft.com/office/officeart/2005/8/layout/list1"/>
    <dgm:cxn modelId="{3F71AE78-5A28-4C33-915A-BF4A1AFC12C7}" type="presParOf" srcId="{F22C40BA-E92D-44DE-9181-7F5D74D6BBB3}" destId="{859A25C1-A91F-46E2-A9AA-2F15D94DFDB8}" srcOrd="6" destOrd="0" presId="urn:microsoft.com/office/officeart/2005/8/layout/list1"/>
    <dgm:cxn modelId="{8848AFA8-A9F6-4CBA-899F-07A676F6252B}" type="presParOf" srcId="{F22C40BA-E92D-44DE-9181-7F5D74D6BBB3}" destId="{BBACA3DE-E65D-400D-822B-4E09684088AB}" srcOrd="7" destOrd="0" presId="urn:microsoft.com/office/officeart/2005/8/layout/list1"/>
    <dgm:cxn modelId="{9C47DB28-AD1A-4FA6-AE66-CF757D5EF076}" type="presParOf" srcId="{F22C40BA-E92D-44DE-9181-7F5D74D6BBB3}" destId="{F42F59C7-3B0E-4C7D-9F56-CBC245B45F50}" srcOrd="8" destOrd="0" presId="urn:microsoft.com/office/officeart/2005/8/layout/list1"/>
    <dgm:cxn modelId="{0B7D1254-D748-4C47-A118-4B1D7CFEC77C}" type="presParOf" srcId="{F42F59C7-3B0E-4C7D-9F56-CBC245B45F50}" destId="{55961FDC-A124-4347-8048-EC382D1CA115}" srcOrd="0" destOrd="0" presId="urn:microsoft.com/office/officeart/2005/8/layout/list1"/>
    <dgm:cxn modelId="{C7A4EC01-A762-44C1-84AC-4E006B67CB20}" type="presParOf" srcId="{F42F59C7-3B0E-4C7D-9F56-CBC245B45F50}" destId="{8D771115-285D-4F10-93E9-C9AC6C9CAE03}" srcOrd="1" destOrd="0" presId="urn:microsoft.com/office/officeart/2005/8/layout/list1"/>
    <dgm:cxn modelId="{31DDA8F4-0455-4933-A4A1-1F70C9B67B7C}" type="presParOf" srcId="{F22C40BA-E92D-44DE-9181-7F5D74D6BBB3}" destId="{E8824225-3BBE-4E54-A4D0-306946A91720}" srcOrd="9" destOrd="0" presId="urn:microsoft.com/office/officeart/2005/8/layout/list1"/>
    <dgm:cxn modelId="{7812AFAC-1C83-4B2E-B19D-3A42C9D534A3}" type="presParOf" srcId="{F22C40BA-E92D-44DE-9181-7F5D74D6BBB3}" destId="{3C209447-9CD6-4BF0-9A2E-FD9D0735CA3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86194649-1153-4752-A76D-4D60826E4462}"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579E29BC-FC23-4E97-A5FC-E3D668528452}">
      <dgm:prSet/>
      <dgm:spPr>
        <a:ln w="38100">
          <a:solidFill>
            <a:schemeClr val="tx2"/>
          </a:solidFill>
        </a:ln>
      </dgm:spPr>
      <dgm:t>
        <a:bodyPr/>
        <a:lstStyle/>
        <a:p>
          <a:r>
            <a:rPr lang="en-GB">
              <a:solidFill>
                <a:schemeClr val="tx2"/>
              </a:solidFill>
            </a:rPr>
            <a:t>For everyone</a:t>
          </a:r>
          <a:endParaRPr lang="en-US">
            <a:solidFill>
              <a:schemeClr val="tx2"/>
            </a:solidFill>
          </a:endParaRPr>
        </a:p>
      </dgm:t>
      <dgm:extLst>
        <a:ext uri="{E40237B7-FDA0-4F09-8148-C483321AD2D9}">
          <dgm14:cNvPr xmlns:dgm14="http://schemas.microsoft.com/office/drawing/2010/diagram" id="0" name=""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
      </dgm:extLst>
    </dgm:pt>
    <dgm:pt modelId="{A2FFD5B2-77A6-4476-846F-70E1E5AE88A6}" type="parTrans" cxnId="{8F7031D3-DF30-4C1E-A792-397A34E7FE9A}">
      <dgm:prSet/>
      <dgm:spPr/>
      <dgm:t>
        <a:bodyPr/>
        <a:lstStyle/>
        <a:p>
          <a:endParaRPr lang="en-US"/>
        </a:p>
      </dgm:t>
    </dgm:pt>
    <dgm:pt modelId="{5E6DCB6A-33D1-4258-A2B3-43A19B215D20}" type="sibTrans" cxnId="{8F7031D3-DF30-4C1E-A792-397A34E7FE9A}">
      <dgm:prSet/>
      <dgm:spPr/>
      <dgm:t>
        <a:bodyPr/>
        <a:lstStyle/>
        <a:p>
          <a:endParaRPr lang="en-US"/>
        </a:p>
      </dgm:t>
    </dgm:pt>
    <dgm:pt modelId="{5CB259F2-6E14-4C2D-9565-61C68CDEB6E4}">
      <dgm:prSet/>
      <dgm:spPr>
        <a:ln w="38100"/>
      </dgm:spPr>
      <dgm:t>
        <a:bodyPr/>
        <a:lstStyle/>
        <a:p>
          <a:r>
            <a:rPr lang="en-US" dirty="0"/>
            <a:t>Learn how to use the accessibility checking features in office and…</a:t>
          </a:r>
        </a:p>
      </dgm:t>
      <dgm:extLst>
        <a:ext uri="{E40237B7-FDA0-4F09-8148-C483321AD2D9}">
          <dgm14:cNvPr xmlns:dgm14="http://schemas.microsoft.com/office/drawing/2010/diagram" id="0" name=""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
      </dgm:extLst>
    </dgm:pt>
    <dgm:pt modelId="{CBC9BCA1-FCE5-4217-8D5E-589C4C9C0761}" type="parTrans" cxnId="{BCCC1FCE-387D-42ED-8ED6-AE18024822AC}">
      <dgm:prSet/>
      <dgm:spPr/>
      <dgm:t>
        <a:bodyPr/>
        <a:lstStyle/>
        <a:p>
          <a:endParaRPr lang="en-US"/>
        </a:p>
      </dgm:t>
    </dgm:pt>
    <dgm:pt modelId="{C56348A3-55C7-47B5-8CEC-31349D4E4505}" type="sibTrans" cxnId="{BCCC1FCE-387D-42ED-8ED6-AE18024822AC}">
      <dgm:prSet/>
      <dgm:spPr/>
      <dgm:t>
        <a:bodyPr/>
        <a:lstStyle/>
        <a:p>
          <a:endParaRPr lang="en-US"/>
        </a:p>
      </dgm:t>
    </dgm:pt>
    <dgm:pt modelId="{16DE3BDB-839B-47D8-9122-D3B5DC8983F8}">
      <dgm:prSet/>
      <dgm:spPr>
        <a:ln w="38100">
          <a:solidFill>
            <a:schemeClr val="tx2"/>
          </a:solidFill>
        </a:ln>
      </dgm:spPr>
      <dgm:t>
        <a:bodyPr/>
        <a:lstStyle/>
        <a:p>
          <a:r>
            <a:rPr lang="en-GB">
              <a:solidFill>
                <a:schemeClr val="tx2"/>
              </a:solidFill>
            </a:rPr>
            <a:t>For developers</a:t>
          </a:r>
          <a:endParaRPr lang="en-US">
            <a:solidFill>
              <a:schemeClr val="tx2"/>
            </a:solidFill>
          </a:endParaRPr>
        </a:p>
      </dgm:t>
      <dgm:extLst>
        <a:ext uri="{E40237B7-FDA0-4F09-8148-C483321AD2D9}">
          <dgm14:cNvPr xmlns:dgm14="http://schemas.microsoft.com/office/drawing/2010/diagram" id="0" name=""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
      </dgm:extLst>
    </dgm:pt>
    <dgm:pt modelId="{4DCE10EA-F3EA-4C47-81C6-B8A593CDE734}" type="parTrans" cxnId="{AE805438-4C63-454D-AC2E-B8CB4D068E94}">
      <dgm:prSet/>
      <dgm:spPr/>
      <dgm:t>
        <a:bodyPr/>
        <a:lstStyle/>
        <a:p>
          <a:endParaRPr lang="en-US"/>
        </a:p>
      </dgm:t>
    </dgm:pt>
    <dgm:pt modelId="{FBC94D90-4AC2-4A71-BE3B-FA872F66EE33}" type="sibTrans" cxnId="{AE805438-4C63-454D-AC2E-B8CB4D068E94}">
      <dgm:prSet/>
      <dgm:spPr/>
      <dgm:t>
        <a:bodyPr/>
        <a:lstStyle/>
        <a:p>
          <a:endParaRPr lang="en-US"/>
        </a:p>
      </dgm:t>
    </dgm:pt>
    <dgm:pt modelId="{AD0FBDE5-E57E-4AAD-A170-79852E82A1E7}">
      <dgm:prSet/>
      <dgm:spPr>
        <a:ln w="38100"/>
      </dgm:spPr>
      <dgm:t>
        <a:bodyPr/>
        <a:lstStyle/>
        <a:p>
          <a:r>
            <a:rPr lang="en-GB"/>
            <a:t>Test a site or component you have created using W3C Easy Checks and…</a:t>
          </a:r>
          <a:endParaRPr lang="en-US"/>
        </a:p>
      </dgm:t>
      <dgm:extLst>
        <a:ext uri="{E40237B7-FDA0-4F09-8148-C483321AD2D9}">
          <dgm14:cNvPr xmlns:dgm14="http://schemas.microsoft.com/office/drawing/2010/diagram" id="0" name=""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
      </dgm:extLst>
    </dgm:pt>
    <dgm:pt modelId="{BECE1039-3CF4-443B-BBDC-904E0185FE27}" type="parTrans" cxnId="{6E8197EE-6AB2-4581-8043-0A6AE47B7FAA}">
      <dgm:prSet/>
      <dgm:spPr/>
      <dgm:t>
        <a:bodyPr/>
        <a:lstStyle/>
        <a:p>
          <a:endParaRPr lang="en-US"/>
        </a:p>
      </dgm:t>
    </dgm:pt>
    <dgm:pt modelId="{9EF38F6B-C170-4C43-B36D-1EC83F2B08F9}" type="sibTrans" cxnId="{6E8197EE-6AB2-4581-8043-0A6AE47B7FAA}">
      <dgm:prSet/>
      <dgm:spPr/>
      <dgm:t>
        <a:bodyPr/>
        <a:lstStyle/>
        <a:p>
          <a:endParaRPr lang="en-US"/>
        </a:p>
      </dgm:t>
    </dgm:pt>
    <dgm:pt modelId="{3ACF2E78-BE44-48FA-AB30-FB7A1D64ACBF}">
      <dgm:prSet/>
      <dgm:spPr>
        <a:ln w="38100">
          <a:solidFill>
            <a:schemeClr val="tx2"/>
          </a:solidFill>
        </a:ln>
      </dgm:spPr>
      <dgm:t>
        <a:bodyPr/>
        <a:lstStyle/>
        <a:p>
          <a:r>
            <a:rPr lang="en-GB">
              <a:solidFill>
                <a:schemeClr val="tx2"/>
              </a:solidFill>
            </a:rPr>
            <a:t>For support specialists</a:t>
          </a:r>
          <a:endParaRPr lang="en-US">
            <a:solidFill>
              <a:schemeClr val="tx2"/>
            </a:solidFill>
          </a:endParaRPr>
        </a:p>
      </dgm:t>
      <dgm:extLst>
        <a:ext uri="{E40237B7-FDA0-4F09-8148-C483321AD2D9}">
          <dgm14:cNvPr xmlns:dgm14="http://schemas.microsoft.com/office/drawing/2010/diagram" id="0" name=""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
      </dgm:extLst>
    </dgm:pt>
    <dgm:pt modelId="{EA539813-7ED3-4443-9C0C-5553B3367DDA}" type="parTrans" cxnId="{6542F239-685D-4A74-ACFE-1EB5EE2B21EC}">
      <dgm:prSet/>
      <dgm:spPr/>
      <dgm:t>
        <a:bodyPr/>
        <a:lstStyle/>
        <a:p>
          <a:endParaRPr lang="en-US"/>
        </a:p>
      </dgm:t>
    </dgm:pt>
    <dgm:pt modelId="{CF9B588E-0446-4E58-A3CC-C054101E4C8D}" type="sibTrans" cxnId="{6542F239-685D-4A74-ACFE-1EB5EE2B21EC}">
      <dgm:prSet/>
      <dgm:spPr/>
      <dgm:t>
        <a:bodyPr/>
        <a:lstStyle/>
        <a:p>
          <a:endParaRPr lang="en-US"/>
        </a:p>
      </dgm:t>
    </dgm:pt>
    <dgm:pt modelId="{5C7A49BE-17BE-4212-AA4E-91BC55DFC139}">
      <dgm:prSet/>
      <dgm:spPr>
        <a:ln w="38100"/>
      </dgm:spPr>
      <dgm:t>
        <a:bodyPr/>
        <a:lstStyle/>
        <a:p>
          <a:r>
            <a:rPr lang="en-GB"/>
            <a:t>Review local documentation / help guides for a service supported by your team for accessibility and…</a:t>
          </a:r>
          <a:endParaRPr lang="en-US"/>
        </a:p>
      </dgm:t>
      <dgm:extLst>
        <a:ext uri="{E40237B7-FDA0-4F09-8148-C483321AD2D9}">
          <dgm14:cNvPr xmlns:dgm14="http://schemas.microsoft.com/office/drawing/2010/diagram" id="0" name=""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
      </dgm:extLst>
    </dgm:pt>
    <dgm:pt modelId="{5BA8E452-A257-4E17-91AD-7C95A623EB7A}" type="parTrans" cxnId="{71FAE8B1-1443-45CB-A3C8-F68A80C3288D}">
      <dgm:prSet/>
      <dgm:spPr/>
      <dgm:t>
        <a:bodyPr/>
        <a:lstStyle/>
        <a:p>
          <a:endParaRPr lang="en-US"/>
        </a:p>
      </dgm:t>
    </dgm:pt>
    <dgm:pt modelId="{941CE737-4D6E-4485-82A4-027AF04CF2B0}" type="sibTrans" cxnId="{71FAE8B1-1443-45CB-A3C8-F68A80C3288D}">
      <dgm:prSet/>
      <dgm:spPr/>
      <dgm:t>
        <a:bodyPr/>
        <a:lstStyle/>
        <a:p>
          <a:endParaRPr lang="en-US"/>
        </a:p>
      </dgm:t>
    </dgm:pt>
    <dgm:pt modelId="{ADD80C18-AE42-42D1-BC74-C7C1ECF9335D}">
      <dgm:prSet/>
      <dgm:spPr>
        <a:ln w="38100"/>
      </dgm:spPr>
      <dgm:t>
        <a:bodyPr/>
        <a:lstStyle/>
        <a:p>
          <a:r>
            <a:rPr lang="en-GB"/>
            <a:t>Create an accessibility statement for a service supported by your team </a:t>
          </a:r>
          <a:endParaRPr lang="en-US"/>
        </a:p>
      </dgm:t>
    </dgm:pt>
    <dgm:pt modelId="{36ADF322-FEE9-4793-91B3-C9663ACCEE6B}" type="parTrans" cxnId="{20E1184D-CF79-4CC7-BD98-0464E369C9DF}">
      <dgm:prSet/>
      <dgm:spPr/>
      <dgm:t>
        <a:bodyPr/>
        <a:lstStyle/>
        <a:p>
          <a:endParaRPr lang="en-GB"/>
        </a:p>
      </dgm:t>
    </dgm:pt>
    <dgm:pt modelId="{BB0E07ED-AF13-439A-A9E7-5A978E2553C8}" type="sibTrans" cxnId="{20E1184D-CF79-4CC7-BD98-0464E369C9DF}">
      <dgm:prSet/>
      <dgm:spPr/>
      <dgm:t>
        <a:bodyPr/>
        <a:lstStyle/>
        <a:p>
          <a:endParaRPr lang="en-GB"/>
        </a:p>
      </dgm:t>
    </dgm:pt>
    <dgm:pt modelId="{7C59CEAC-4940-4CF6-9788-C5E31C3F13C4}">
      <dgm:prSet/>
      <dgm:spPr>
        <a:ln w="38100"/>
      </dgm:spPr>
      <dgm:t>
        <a:bodyPr/>
        <a:lstStyle/>
        <a:p>
          <a:r>
            <a:rPr lang="en-US"/>
            <a:t>Set up Outlook so that correspondents are alerted if they try to send you an email with accessibility issues.</a:t>
          </a:r>
        </a:p>
      </dgm:t>
    </dgm:pt>
    <dgm:pt modelId="{70ABD300-72C9-470B-AEF0-0F5D17E260D0}" type="parTrans" cxnId="{46F8397E-7A72-4C14-A0DA-BD28F4EA7AB1}">
      <dgm:prSet/>
      <dgm:spPr/>
      <dgm:t>
        <a:bodyPr/>
        <a:lstStyle/>
        <a:p>
          <a:endParaRPr lang="en-GB"/>
        </a:p>
      </dgm:t>
    </dgm:pt>
    <dgm:pt modelId="{9D44C2B8-039E-4FC9-8C87-59CB69D09076}" type="sibTrans" cxnId="{46F8397E-7A72-4C14-A0DA-BD28F4EA7AB1}">
      <dgm:prSet/>
      <dgm:spPr/>
      <dgm:t>
        <a:bodyPr/>
        <a:lstStyle/>
        <a:p>
          <a:endParaRPr lang="en-GB"/>
        </a:p>
      </dgm:t>
    </dgm:pt>
    <dgm:pt modelId="{0ADA56D1-B69B-45A9-8C91-40C16BBDB040}">
      <dgm:prSet/>
      <dgm:spPr>
        <a:ln w="38100"/>
      </dgm:spPr>
      <dgm:t>
        <a:bodyPr/>
        <a:lstStyle/>
        <a:p>
          <a:r>
            <a:rPr lang="en-US"/>
            <a:t>Learn about three WCAG success criteria and their “sufficient techniques” and… </a:t>
          </a:r>
        </a:p>
      </dgm:t>
    </dgm:pt>
    <dgm:pt modelId="{8D5B8C0A-390C-4752-AD55-39CE84069449}" type="parTrans" cxnId="{C931A664-3D43-4599-815B-8F146E1DDAC1}">
      <dgm:prSet/>
      <dgm:spPr/>
      <dgm:t>
        <a:bodyPr/>
        <a:lstStyle/>
        <a:p>
          <a:endParaRPr lang="en-GB"/>
        </a:p>
      </dgm:t>
    </dgm:pt>
    <dgm:pt modelId="{0D472A1C-1BFE-4E43-AD42-BFDECF6E6B31}" type="sibTrans" cxnId="{C931A664-3D43-4599-815B-8F146E1DDAC1}">
      <dgm:prSet/>
      <dgm:spPr/>
      <dgm:t>
        <a:bodyPr/>
        <a:lstStyle/>
        <a:p>
          <a:endParaRPr lang="en-GB"/>
        </a:p>
      </dgm:t>
    </dgm:pt>
    <dgm:pt modelId="{F22C40BA-E92D-44DE-9181-7F5D74D6BBB3}" type="pres">
      <dgm:prSet presAssocID="{86194649-1153-4752-A76D-4D60826E4462}" presName="linear" presStyleCnt="0">
        <dgm:presLayoutVars>
          <dgm:dir/>
          <dgm:animLvl val="lvl"/>
          <dgm:resizeHandles val="exact"/>
        </dgm:presLayoutVars>
      </dgm:prSet>
      <dgm:spPr/>
    </dgm:pt>
    <dgm:pt modelId="{4A0B959E-6B2D-47F9-8CB0-2C91E969225E}" type="pres">
      <dgm:prSet presAssocID="{579E29BC-FC23-4E97-A5FC-E3D668528452}" presName="parentLin" presStyleCnt="0"/>
      <dgm:spPr/>
    </dgm:pt>
    <dgm:pt modelId="{6FED652F-A661-45F3-B497-0D2A4E196CAC}" type="pres">
      <dgm:prSet presAssocID="{579E29BC-FC23-4E97-A5FC-E3D668528452}" presName="parentLeftMargin" presStyleLbl="node1" presStyleIdx="0" presStyleCnt="3"/>
      <dgm:spPr/>
    </dgm:pt>
    <dgm:pt modelId="{515A7BA7-A361-4C4A-AE06-6AE9AA7EFBCA}" type="pres">
      <dgm:prSet presAssocID="{579E29BC-FC23-4E97-A5FC-E3D668528452}" presName="parentText" presStyleLbl="node1" presStyleIdx="0" presStyleCnt="3">
        <dgm:presLayoutVars>
          <dgm:chMax val="0"/>
          <dgm:bulletEnabled val="1"/>
        </dgm:presLayoutVars>
      </dgm:prSet>
      <dgm:spPr/>
    </dgm:pt>
    <dgm:pt modelId="{6CD2C826-9231-4909-B4AD-F018F85C223A}" type="pres">
      <dgm:prSet presAssocID="{579E29BC-FC23-4E97-A5FC-E3D668528452}" presName="negativeSpace" presStyleCnt="0"/>
      <dgm:spPr/>
    </dgm:pt>
    <dgm:pt modelId="{1660AAF5-64D2-4389-892B-2A14531D4604}" type="pres">
      <dgm:prSet presAssocID="{579E29BC-FC23-4E97-A5FC-E3D668528452}" presName="childText" presStyleLbl="conFgAcc1" presStyleIdx="0" presStyleCnt="3">
        <dgm:presLayoutVars>
          <dgm:bulletEnabled val="1"/>
        </dgm:presLayoutVars>
      </dgm:prSet>
      <dgm:spPr/>
    </dgm:pt>
    <dgm:pt modelId="{F6B566AB-4566-4F64-933A-2A586C670CBE}" type="pres">
      <dgm:prSet presAssocID="{5E6DCB6A-33D1-4258-A2B3-43A19B215D20}" presName="spaceBetweenRectangles" presStyleCnt="0"/>
      <dgm:spPr/>
    </dgm:pt>
    <dgm:pt modelId="{C703C71F-1702-4AF7-AA2D-D9408C156C47}" type="pres">
      <dgm:prSet presAssocID="{16DE3BDB-839B-47D8-9122-D3B5DC8983F8}" presName="parentLin" presStyleCnt="0"/>
      <dgm:spPr/>
    </dgm:pt>
    <dgm:pt modelId="{A69155B0-5A64-4316-A5C6-C2E7B5ADE9D8}" type="pres">
      <dgm:prSet presAssocID="{16DE3BDB-839B-47D8-9122-D3B5DC8983F8}" presName="parentLeftMargin" presStyleLbl="node1" presStyleIdx="0" presStyleCnt="3"/>
      <dgm:spPr/>
    </dgm:pt>
    <dgm:pt modelId="{06D7866D-D710-4B35-A974-203670641CD9}" type="pres">
      <dgm:prSet presAssocID="{16DE3BDB-839B-47D8-9122-D3B5DC8983F8}" presName="parentText" presStyleLbl="node1" presStyleIdx="1" presStyleCnt="3">
        <dgm:presLayoutVars>
          <dgm:chMax val="0"/>
          <dgm:bulletEnabled val="1"/>
        </dgm:presLayoutVars>
      </dgm:prSet>
      <dgm:spPr/>
    </dgm:pt>
    <dgm:pt modelId="{698AB169-F1FD-4483-9C45-439710AD447B}" type="pres">
      <dgm:prSet presAssocID="{16DE3BDB-839B-47D8-9122-D3B5DC8983F8}" presName="negativeSpace" presStyleCnt="0"/>
      <dgm:spPr/>
    </dgm:pt>
    <dgm:pt modelId="{859A25C1-A91F-46E2-A9AA-2F15D94DFDB8}" type="pres">
      <dgm:prSet presAssocID="{16DE3BDB-839B-47D8-9122-D3B5DC8983F8}" presName="childText" presStyleLbl="conFgAcc1" presStyleIdx="1" presStyleCnt="3">
        <dgm:presLayoutVars>
          <dgm:bulletEnabled val="1"/>
        </dgm:presLayoutVars>
      </dgm:prSet>
      <dgm:spPr/>
    </dgm:pt>
    <dgm:pt modelId="{BBACA3DE-E65D-400D-822B-4E09684088AB}" type="pres">
      <dgm:prSet presAssocID="{FBC94D90-4AC2-4A71-BE3B-FA872F66EE33}" presName="spaceBetweenRectangles" presStyleCnt="0"/>
      <dgm:spPr/>
    </dgm:pt>
    <dgm:pt modelId="{F42F59C7-3B0E-4C7D-9F56-CBC245B45F50}" type="pres">
      <dgm:prSet presAssocID="{3ACF2E78-BE44-48FA-AB30-FB7A1D64ACBF}" presName="parentLin" presStyleCnt="0"/>
      <dgm:spPr/>
    </dgm:pt>
    <dgm:pt modelId="{55961FDC-A124-4347-8048-EC382D1CA115}" type="pres">
      <dgm:prSet presAssocID="{3ACF2E78-BE44-48FA-AB30-FB7A1D64ACBF}" presName="parentLeftMargin" presStyleLbl="node1" presStyleIdx="1" presStyleCnt="3"/>
      <dgm:spPr/>
    </dgm:pt>
    <dgm:pt modelId="{8D771115-285D-4F10-93E9-C9AC6C9CAE03}" type="pres">
      <dgm:prSet presAssocID="{3ACF2E78-BE44-48FA-AB30-FB7A1D64ACBF}" presName="parentText" presStyleLbl="node1" presStyleIdx="2" presStyleCnt="3">
        <dgm:presLayoutVars>
          <dgm:chMax val="0"/>
          <dgm:bulletEnabled val="1"/>
        </dgm:presLayoutVars>
      </dgm:prSet>
      <dgm:spPr/>
    </dgm:pt>
    <dgm:pt modelId="{E8824225-3BBE-4E54-A4D0-306946A91720}" type="pres">
      <dgm:prSet presAssocID="{3ACF2E78-BE44-48FA-AB30-FB7A1D64ACBF}" presName="negativeSpace" presStyleCnt="0"/>
      <dgm:spPr/>
    </dgm:pt>
    <dgm:pt modelId="{3C209447-9CD6-4BF0-9A2E-FD9D0735CA36}" type="pres">
      <dgm:prSet presAssocID="{3ACF2E78-BE44-48FA-AB30-FB7A1D64ACBF}" presName="childText" presStyleLbl="conFgAcc1" presStyleIdx="2" presStyleCnt="3">
        <dgm:presLayoutVars>
          <dgm:bulletEnabled val="1"/>
        </dgm:presLayoutVars>
      </dgm:prSet>
      <dgm:spPr/>
    </dgm:pt>
  </dgm:ptLst>
  <dgm:cxnLst>
    <dgm:cxn modelId="{3526F402-F4D4-4EB5-9789-E7A79DC1ED31}" type="presOf" srcId="{16DE3BDB-839B-47D8-9122-D3B5DC8983F8}" destId="{A69155B0-5A64-4316-A5C6-C2E7B5ADE9D8}" srcOrd="0" destOrd="0" presId="urn:microsoft.com/office/officeart/2005/8/layout/list1"/>
    <dgm:cxn modelId="{7940AB03-58A0-4493-BDA8-59E8A951A576}" type="presOf" srcId="{5CB259F2-6E14-4C2D-9565-61C68CDEB6E4}" destId="{1660AAF5-64D2-4389-892B-2A14531D4604}" srcOrd="0" destOrd="0" presId="urn:microsoft.com/office/officeart/2005/8/layout/list1"/>
    <dgm:cxn modelId="{35ECB003-FAE2-4543-A05E-DC54D3F1ADE0}" type="presOf" srcId="{3ACF2E78-BE44-48FA-AB30-FB7A1D64ACBF}" destId="{55961FDC-A124-4347-8048-EC382D1CA115}" srcOrd="0" destOrd="0" presId="urn:microsoft.com/office/officeart/2005/8/layout/list1"/>
    <dgm:cxn modelId="{3A273233-9562-4C47-8909-9FA7CAF9259C}" type="presOf" srcId="{86194649-1153-4752-A76D-4D60826E4462}" destId="{F22C40BA-E92D-44DE-9181-7F5D74D6BBB3}" srcOrd="0" destOrd="0" presId="urn:microsoft.com/office/officeart/2005/8/layout/list1"/>
    <dgm:cxn modelId="{AE805438-4C63-454D-AC2E-B8CB4D068E94}" srcId="{86194649-1153-4752-A76D-4D60826E4462}" destId="{16DE3BDB-839B-47D8-9122-D3B5DC8983F8}" srcOrd="1" destOrd="0" parTransId="{4DCE10EA-F3EA-4C47-81C6-B8A593CDE734}" sibTransId="{FBC94D90-4AC2-4A71-BE3B-FA872F66EE33}"/>
    <dgm:cxn modelId="{6542F239-685D-4A74-ACFE-1EB5EE2B21EC}" srcId="{86194649-1153-4752-A76D-4D60826E4462}" destId="{3ACF2E78-BE44-48FA-AB30-FB7A1D64ACBF}" srcOrd="2" destOrd="0" parTransId="{EA539813-7ED3-4443-9C0C-5553B3367DDA}" sibTransId="{CF9B588E-0446-4E58-A3CC-C054101E4C8D}"/>
    <dgm:cxn modelId="{C931A664-3D43-4599-815B-8F146E1DDAC1}" srcId="{16DE3BDB-839B-47D8-9122-D3B5DC8983F8}" destId="{0ADA56D1-B69B-45A9-8C91-40C16BBDB040}" srcOrd="1" destOrd="0" parTransId="{8D5B8C0A-390C-4752-AD55-39CE84069449}" sibTransId="{0D472A1C-1BFE-4E43-AD42-BFDECF6E6B31}"/>
    <dgm:cxn modelId="{62DE9A46-5550-4160-8DDB-F28C3F31F939}" type="presOf" srcId="{7C59CEAC-4940-4CF6-9788-C5E31C3F13C4}" destId="{1660AAF5-64D2-4389-892B-2A14531D4604}" srcOrd="0" destOrd="1" presId="urn:microsoft.com/office/officeart/2005/8/layout/list1"/>
    <dgm:cxn modelId="{05041F68-830C-402F-AF36-4F2321AA9BCD}" type="presOf" srcId="{579E29BC-FC23-4E97-A5FC-E3D668528452}" destId="{515A7BA7-A361-4C4A-AE06-6AE9AA7EFBCA}" srcOrd="1" destOrd="0" presId="urn:microsoft.com/office/officeart/2005/8/layout/list1"/>
    <dgm:cxn modelId="{20E1184D-CF79-4CC7-BD98-0464E369C9DF}" srcId="{3ACF2E78-BE44-48FA-AB30-FB7A1D64ACBF}" destId="{ADD80C18-AE42-42D1-BC74-C7C1ECF9335D}" srcOrd="1" destOrd="0" parTransId="{36ADF322-FEE9-4793-91B3-C9663ACCEE6B}" sibTransId="{BB0E07ED-AF13-439A-A9E7-5A978E2553C8}"/>
    <dgm:cxn modelId="{46F8397E-7A72-4C14-A0DA-BD28F4EA7AB1}" srcId="{579E29BC-FC23-4E97-A5FC-E3D668528452}" destId="{7C59CEAC-4940-4CF6-9788-C5E31C3F13C4}" srcOrd="1" destOrd="0" parTransId="{70ABD300-72C9-470B-AEF0-0F5D17E260D0}" sibTransId="{9D44C2B8-039E-4FC9-8C87-59CB69D09076}"/>
    <dgm:cxn modelId="{0A30EF92-C9DB-4CF4-A682-4326C653779D}" type="presOf" srcId="{ADD80C18-AE42-42D1-BC74-C7C1ECF9335D}" destId="{3C209447-9CD6-4BF0-9A2E-FD9D0735CA36}" srcOrd="0" destOrd="1" presId="urn:microsoft.com/office/officeart/2005/8/layout/list1"/>
    <dgm:cxn modelId="{74429EA9-BC88-437C-86B2-5EB58968FBB9}" type="presOf" srcId="{3ACF2E78-BE44-48FA-AB30-FB7A1D64ACBF}" destId="{8D771115-285D-4F10-93E9-C9AC6C9CAE03}" srcOrd="1" destOrd="0" presId="urn:microsoft.com/office/officeart/2005/8/layout/list1"/>
    <dgm:cxn modelId="{71FAE8B1-1443-45CB-A3C8-F68A80C3288D}" srcId="{3ACF2E78-BE44-48FA-AB30-FB7A1D64ACBF}" destId="{5C7A49BE-17BE-4212-AA4E-91BC55DFC139}" srcOrd="0" destOrd="0" parTransId="{5BA8E452-A257-4E17-91AD-7C95A623EB7A}" sibTransId="{941CE737-4D6E-4485-82A4-027AF04CF2B0}"/>
    <dgm:cxn modelId="{A10F00B3-2867-484D-8B00-80296E6CB672}" type="presOf" srcId="{5C7A49BE-17BE-4212-AA4E-91BC55DFC139}" destId="{3C209447-9CD6-4BF0-9A2E-FD9D0735CA36}" srcOrd="0" destOrd="0" presId="urn:microsoft.com/office/officeart/2005/8/layout/list1"/>
    <dgm:cxn modelId="{99D26CBB-F378-4302-85DC-CAF1797B0F5C}" type="presOf" srcId="{AD0FBDE5-E57E-4AAD-A170-79852E82A1E7}" destId="{859A25C1-A91F-46E2-A9AA-2F15D94DFDB8}" srcOrd="0" destOrd="0" presId="urn:microsoft.com/office/officeart/2005/8/layout/list1"/>
    <dgm:cxn modelId="{01ED97BD-948C-40C8-B185-A6970D04AE6F}" type="presOf" srcId="{0ADA56D1-B69B-45A9-8C91-40C16BBDB040}" destId="{859A25C1-A91F-46E2-A9AA-2F15D94DFDB8}" srcOrd="0" destOrd="1" presId="urn:microsoft.com/office/officeart/2005/8/layout/list1"/>
    <dgm:cxn modelId="{2E7021CB-A999-4A85-B08A-0E1DCA7C8205}" type="presOf" srcId="{16DE3BDB-839B-47D8-9122-D3B5DC8983F8}" destId="{06D7866D-D710-4B35-A974-203670641CD9}" srcOrd="1" destOrd="0" presId="urn:microsoft.com/office/officeart/2005/8/layout/list1"/>
    <dgm:cxn modelId="{BCCC1FCE-387D-42ED-8ED6-AE18024822AC}" srcId="{579E29BC-FC23-4E97-A5FC-E3D668528452}" destId="{5CB259F2-6E14-4C2D-9565-61C68CDEB6E4}" srcOrd="0" destOrd="0" parTransId="{CBC9BCA1-FCE5-4217-8D5E-589C4C9C0761}" sibTransId="{C56348A3-55C7-47B5-8CEC-31349D4E4505}"/>
    <dgm:cxn modelId="{8F7031D3-DF30-4C1E-A792-397A34E7FE9A}" srcId="{86194649-1153-4752-A76D-4D60826E4462}" destId="{579E29BC-FC23-4E97-A5FC-E3D668528452}" srcOrd="0" destOrd="0" parTransId="{A2FFD5B2-77A6-4476-846F-70E1E5AE88A6}" sibTransId="{5E6DCB6A-33D1-4258-A2B3-43A19B215D20}"/>
    <dgm:cxn modelId="{8292EDEC-E811-4C57-96C1-D0B70502CC88}" type="presOf" srcId="{579E29BC-FC23-4E97-A5FC-E3D668528452}" destId="{6FED652F-A661-45F3-B497-0D2A4E196CAC}" srcOrd="0" destOrd="0" presId="urn:microsoft.com/office/officeart/2005/8/layout/list1"/>
    <dgm:cxn modelId="{6E8197EE-6AB2-4581-8043-0A6AE47B7FAA}" srcId="{16DE3BDB-839B-47D8-9122-D3B5DC8983F8}" destId="{AD0FBDE5-E57E-4AAD-A170-79852E82A1E7}" srcOrd="0" destOrd="0" parTransId="{BECE1039-3CF4-443B-BBDC-904E0185FE27}" sibTransId="{9EF38F6B-C170-4C43-B36D-1EC83F2B08F9}"/>
    <dgm:cxn modelId="{C9406638-A2A8-468C-8BBC-D825E1215446}" type="presParOf" srcId="{F22C40BA-E92D-44DE-9181-7F5D74D6BBB3}" destId="{4A0B959E-6B2D-47F9-8CB0-2C91E969225E}" srcOrd="0" destOrd="0" presId="urn:microsoft.com/office/officeart/2005/8/layout/list1"/>
    <dgm:cxn modelId="{D918C88C-0672-4618-B4AD-C85A18190B6E}" type="presParOf" srcId="{4A0B959E-6B2D-47F9-8CB0-2C91E969225E}" destId="{6FED652F-A661-45F3-B497-0D2A4E196CAC}" srcOrd="0" destOrd="0" presId="urn:microsoft.com/office/officeart/2005/8/layout/list1"/>
    <dgm:cxn modelId="{E5E36707-22D3-4EBA-AE48-360A11C3E472}" type="presParOf" srcId="{4A0B959E-6B2D-47F9-8CB0-2C91E969225E}" destId="{515A7BA7-A361-4C4A-AE06-6AE9AA7EFBCA}" srcOrd="1" destOrd="0" presId="urn:microsoft.com/office/officeart/2005/8/layout/list1"/>
    <dgm:cxn modelId="{986233C7-1A7A-4297-8B00-579D92418923}" type="presParOf" srcId="{F22C40BA-E92D-44DE-9181-7F5D74D6BBB3}" destId="{6CD2C826-9231-4909-B4AD-F018F85C223A}" srcOrd="1" destOrd="0" presId="urn:microsoft.com/office/officeart/2005/8/layout/list1"/>
    <dgm:cxn modelId="{5C7AFD6A-A8D4-4CD3-ACB2-6652B2D55EB6}" type="presParOf" srcId="{F22C40BA-E92D-44DE-9181-7F5D74D6BBB3}" destId="{1660AAF5-64D2-4389-892B-2A14531D4604}" srcOrd="2" destOrd="0" presId="urn:microsoft.com/office/officeart/2005/8/layout/list1"/>
    <dgm:cxn modelId="{78887DB0-AAA0-4E2C-8FCE-25A86830244C}" type="presParOf" srcId="{F22C40BA-E92D-44DE-9181-7F5D74D6BBB3}" destId="{F6B566AB-4566-4F64-933A-2A586C670CBE}" srcOrd="3" destOrd="0" presId="urn:microsoft.com/office/officeart/2005/8/layout/list1"/>
    <dgm:cxn modelId="{7440D7CB-2C8C-4076-AFA5-470A1A1431A2}" type="presParOf" srcId="{F22C40BA-E92D-44DE-9181-7F5D74D6BBB3}" destId="{C703C71F-1702-4AF7-AA2D-D9408C156C47}" srcOrd="4" destOrd="0" presId="urn:microsoft.com/office/officeart/2005/8/layout/list1"/>
    <dgm:cxn modelId="{491D913A-94B4-4E43-A51C-C8343F2D649D}" type="presParOf" srcId="{C703C71F-1702-4AF7-AA2D-D9408C156C47}" destId="{A69155B0-5A64-4316-A5C6-C2E7B5ADE9D8}" srcOrd="0" destOrd="0" presId="urn:microsoft.com/office/officeart/2005/8/layout/list1"/>
    <dgm:cxn modelId="{AD6D7A1D-B462-49A6-9A10-5900AA9B3C02}" type="presParOf" srcId="{C703C71F-1702-4AF7-AA2D-D9408C156C47}" destId="{06D7866D-D710-4B35-A974-203670641CD9}" srcOrd="1" destOrd="0" presId="urn:microsoft.com/office/officeart/2005/8/layout/list1"/>
    <dgm:cxn modelId="{68DCBB0F-6CDE-45DA-B82C-ACD84140B64C}" type="presParOf" srcId="{F22C40BA-E92D-44DE-9181-7F5D74D6BBB3}" destId="{698AB169-F1FD-4483-9C45-439710AD447B}" srcOrd="5" destOrd="0" presId="urn:microsoft.com/office/officeart/2005/8/layout/list1"/>
    <dgm:cxn modelId="{3F71AE78-5A28-4C33-915A-BF4A1AFC12C7}" type="presParOf" srcId="{F22C40BA-E92D-44DE-9181-7F5D74D6BBB3}" destId="{859A25C1-A91F-46E2-A9AA-2F15D94DFDB8}" srcOrd="6" destOrd="0" presId="urn:microsoft.com/office/officeart/2005/8/layout/list1"/>
    <dgm:cxn modelId="{8848AFA8-A9F6-4CBA-899F-07A676F6252B}" type="presParOf" srcId="{F22C40BA-E92D-44DE-9181-7F5D74D6BBB3}" destId="{BBACA3DE-E65D-400D-822B-4E09684088AB}" srcOrd="7" destOrd="0" presId="urn:microsoft.com/office/officeart/2005/8/layout/list1"/>
    <dgm:cxn modelId="{9C47DB28-AD1A-4FA6-AE66-CF757D5EF076}" type="presParOf" srcId="{F22C40BA-E92D-44DE-9181-7F5D74D6BBB3}" destId="{F42F59C7-3B0E-4C7D-9F56-CBC245B45F50}" srcOrd="8" destOrd="0" presId="urn:microsoft.com/office/officeart/2005/8/layout/list1"/>
    <dgm:cxn modelId="{0B7D1254-D748-4C47-A118-4B1D7CFEC77C}" type="presParOf" srcId="{F42F59C7-3B0E-4C7D-9F56-CBC245B45F50}" destId="{55961FDC-A124-4347-8048-EC382D1CA115}" srcOrd="0" destOrd="0" presId="urn:microsoft.com/office/officeart/2005/8/layout/list1"/>
    <dgm:cxn modelId="{C7A4EC01-A762-44C1-84AC-4E006B67CB20}" type="presParOf" srcId="{F42F59C7-3B0E-4C7D-9F56-CBC245B45F50}" destId="{8D771115-285D-4F10-93E9-C9AC6C9CAE03}" srcOrd="1" destOrd="0" presId="urn:microsoft.com/office/officeart/2005/8/layout/list1"/>
    <dgm:cxn modelId="{31DDA8F4-0455-4933-A4A1-1F70C9B67B7C}" type="presParOf" srcId="{F22C40BA-E92D-44DE-9181-7F5D74D6BBB3}" destId="{E8824225-3BBE-4E54-A4D0-306946A91720}" srcOrd="9" destOrd="0" presId="urn:microsoft.com/office/officeart/2005/8/layout/list1"/>
    <dgm:cxn modelId="{7812AFAC-1C83-4B2E-B19D-3A42C9D534A3}" type="presParOf" srcId="{F22C40BA-E92D-44DE-9181-7F5D74D6BBB3}" destId="{3C209447-9CD6-4BF0-9A2E-FD9D0735CA3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86194649-1153-4752-A76D-4D60826E4462}"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579E29BC-FC23-4E97-A5FC-E3D668528452}">
      <dgm:prSet/>
      <dgm:spPr>
        <a:ln w="38100">
          <a:solidFill>
            <a:schemeClr val="tx2"/>
          </a:solidFill>
        </a:ln>
      </dgm:spPr>
      <dgm:t>
        <a:bodyPr/>
        <a:lstStyle/>
        <a:p>
          <a:r>
            <a:rPr lang="en-GB">
              <a:solidFill>
                <a:schemeClr val="tx2"/>
              </a:solidFill>
            </a:rPr>
            <a:t>For everyone</a:t>
          </a:r>
          <a:endParaRPr lang="en-US">
            <a:solidFill>
              <a:schemeClr val="tx2"/>
            </a:solidFill>
          </a:endParaRPr>
        </a:p>
      </dgm:t>
    </dgm:pt>
    <dgm:pt modelId="{A2FFD5B2-77A6-4476-846F-70E1E5AE88A6}" type="parTrans" cxnId="{8F7031D3-DF30-4C1E-A792-397A34E7FE9A}">
      <dgm:prSet/>
      <dgm:spPr/>
      <dgm:t>
        <a:bodyPr/>
        <a:lstStyle/>
        <a:p>
          <a:endParaRPr lang="en-US"/>
        </a:p>
      </dgm:t>
    </dgm:pt>
    <dgm:pt modelId="{5E6DCB6A-33D1-4258-A2B3-43A19B215D20}" type="sibTrans" cxnId="{8F7031D3-DF30-4C1E-A792-397A34E7FE9A}">
      <dgm:prSet/>
      <dgm:spPr/>
      <dgm:t>
        <a:bodyPr/>
        <a:lstStyle/>
        <a:p>
          <a:endParaRPr lang="en-US"/>
        </a:p>
      </dgm:t>
    </dgm:pt>
    <dgm:pt modelId="{5CB259F2-6E14-4C2D-9565-61C68CDEB6E4}">
      <dgm:prSet/>
      <dgm:spPr>
        <a:ln w="38100"/>
      </dgm:spPr>
      <dgm:t>
        <a:bodyPr/>
        <a:lstStyle/>
        <a:p>
          <a:r>
            <a:rPr lang="en-GB"/>
            <a:t>Consider your own working practices and behaviours, identify how to change them so that the work your produce is more accessible and…</a:t>
          </a:r>
          <a:endParaRPr lang="en-US"/>
        </a:p>
      </dgm:t>
    </dgm:pt>
    <dgm:pt modelId="{CBC9BCA1-FCE5-4217-8D5E-589C4C9C0761}" type="parTrans" cxnId="{BCCC1FCE-387D-42ED-8ED6-AE18024822AC}">
      <dgm:prSet/>
      <dgm:spPr/>
      <dgm:t>
        <a:bodyPr/>
        <a:lstStyle/>
        <a:p>
          <a:endParaRPr lang="en-US"/>
        </a:p>
      </dgm:t>
    </dgm:pt>
    <dgm:pt modelId="{C56348A3-55C7-47B5-8CEC-31349D4E4505}" type="sibTrans" cxnId="{BCCC1FCE-387D-42ED-8ED6-AE18024822AC}">
      <dgm:prSet/>
      <dgm:spPr/>
      <dgm:t>
        <a:bodyPr/>
        <a:lstStyle/>
        <a:p>
          <a:endParaRPr lang="en-US"/>
        </a:p>
      </dgm:t>
    </dgm:pt>
    <dgm:pt modelId="{16DE3BDB-839B-47D8-9122-D3B5DC8983F8}">
      <dgm:prSet/>
      <dgm:spPr>
        <a:ln w="38100">
          <a:solidFill>
            <a:schemeClr val="tx2"/>
          </a:solidFill>
        </a:ln>
      </dgm:spPr>
      <dgm:t>
        <a:bodyPr/>
        <a:lstStyle/>
        <a:p>
          <a:r>
            <a:rPr lang="en-GB">
              <a:solidFill>
                <a:schemeClr val="tx2"/>
              </a:solidFill>
            </a:rPr>
            <a:t>For developers</a:t>
          </a:r>
          <a:endParaRPr lang="en-US">
            <a:solidFill>
              <a:schemeClr val="tx2"/>
            </a:solidFill>
          </a:endParaRPr>
        </a:p>
      </dgm:t>
    </dgm:pt>
    <dgm:pt modelId="{4DCE10EA-F3EA-4C47-81C6-B8A593CDE734}" type="parTrans" cxnId="{AE805438-4C63-454D-AC2E-B8CB4D068E94}">
      <dgm:prSet/>
      <dgm:spPr/>
      <dgm:t>
        <a:bodyPr/>
        <a:lstStyle/>
        <a:p>
          <a:endParaRPr lang="en-US"/>
        </a:p>
      </dgm:t>
    </dgm:pt>
    <dgm:pt modelId="{FBC94D90-4AC2-4A71-BE3B-FA872F66EE33}" type="sibTrans" cxnId="{AE805438-4C63-454D-AC2E-B8CB4D068E94}">
      <dgm:prSet/>
      <dgm:spPr/>
      <dgm:t>
        <a:bodyPr/>
        <a:lstStyle/>
        <a:p>
          <a:endParaRPr lang="en-US"/>
        </a:p>
      </dgm:t>
    </dgm:pt>
    <dgm:pt modelId="{AD0FBDE5-E57E-4AAD-A170-79852E82A1E7}">
      <dgm:prSet/>
      <dgm:spPr>
        <a:ln w="38100"/>
      </dgm:spPr>
      <dgm:t>
        <a:bodyPr/>
        <a:lstStyle/>
        <a:p>
          <a:r>
            <a:rPr lang="en-US"/>
            <a:t>Observe how a user with a disability or impairment uses your service, discuss potential improvements and…</a:t>
          </a:r>
        </a:p>
      </dgm:t>
    </dgm:pt>
    <dgm:pt modelId="{BECE1039-3CF4-443B-BBDC-904E0185FE27}" type="parTrans" cxnId="{6E8197EE-6AB2-4581-8043-0A6AE47B7FAA}">
      <dgm:prSet/>
      <dgm:spPr/>
      <dgm:t>
        <a:bodyPr/>
        <a:lstStyle/>
        <a:p>
          <a:endParaRPr lang="en-US"/>
        </a:p>
      </dgm:t>
    </dgm:pt>
    <dgm:pt modelId="{9EF38F6B-C170-4C43-B36D-1EC83F2B08F9}" type="sibTrans" cxnId="{6E8197EE-6AB2-4581-8043-0A6AE47B7FAA}">
      <dgm:prSet/>
      <dgm:spPr/>
      <dgm:t>
        <a:bodyPr/>
        <a:lstStyle/>
        <a:p>
          <a:endParaRPr lang="en-US"/>
        </a:p>
      </dgm:t>
    </dgm:pt>
    <dgm:pt modelId="{3ACF2E78-BE44-48FA-AB30-FB7A1D64ACBF}">
      <dgm:prSet/>
      <dgm:spPr>
        <a:ln w="38100">
          <a:solidFill>
            <a:schemeClr val="tx2"/>
          </a:solidFill>
        </a:ln>
      </dgm:spPr>
      <dgm:t>
        <a:bodyPr/>
        <a:lstStyle/>
        <a:p>
          <a:r>
            <a:rPr lang="en-GB">
              <a:solidFill>
                <a:schemeClr val="tx2"/>
              </a:solidFill>
            </a:rPr>
            <a:t>For support specialists</a:t>
          </a:r>
          <a:endParaRPr lang="en-US">
            <a:solidFill>
              <a:schemeClr val="tx2"/>
            </a:solidFill>
          </a:endParaRPr>
        </a:p>
      </dgm:t>
    </dgm:pt>
    <dgm:pt modelId="{EA539813-7ED3-4443-9C0C-5553B3367DDA}" type="parTrans" cxnId="{6542F239-685D-4A74-ACFE-1EB5EE2B21EC}">
      <dgm:prSet/>
      <dgm:spPr/>
      <dgm:t>
        <a:bodyPr/>
        <a:lstStyle/>
        <a:p>
          <a:endParaRPr lang="en-US"/>
        </a:p>
      </dgm:t>
    </dgm:pt>
    <dgm:pt modelId="{CF9B588E-0446-4E58-A3CC-C054101E4C8D}" type="sibTrans" cxnId="{6542F239-685D-4A74-ACFE-1EB5EE2B21EC}">
      <dgm:prSet/>
      <dgm:spPr/>
      <dgm:t>
        <a:bodyPr/>
        <a:lstStyle/>
        <a:p>
          <a:endParaRPr lang="en-US"/>
        </a:p>
      </dgm:t>
    </dgm:pt>
    <dgm:pt modelId="{5C7A49BE-17BE-4212-AA4E-91BC55DFC139}">
      <dgm:prSet/>
      <dgm:spPr>
        <a:ln w="38100"/>
      </dgm:spPr>
      <dgm:t>
        <a:bodyPr/>
        <a:lstStyle/>
        <a:p>
          <a:r>
            <a:rPr lang="en-GB"/>
            <a:t>Promote how assistive technology works with a service supported by your team on Global Accessibility Awareness Day and…</a:t>
          </a:r>
          <a:endParaRPr lang="en-US"/>
        </a:p>
      </dgm:t>
    </dgm:pt>
    <dgm:pt modelId="{5BA8E452-A257-4E17-91AD-7C95A623EB7A}" type="parTrans" cxnId="{71FAE8B1-1443-45CB-A3C8-F68A80C3288D}">
      <dgm:prSet/>
      <dgm:spPr/>
      <dgm:t>
        <a:bodyPr/>
        <a:lstStyle/>
        <a:p>
          <a:endParaRPr lang="en-US"/>
        </a:p>
      </dgm:t>
    </dgm:pt>
    <dgm:pt modelId="{941CE737-4D6E-4485-82A4-027AF04CF2B0}" type="sibTrans" cxnId="{71FAE8B1-1443-45CB-A3C8-F68A80C3288D}">
      <dgm:prSet/>
      <dgm:spPr/>
      <dgm:t>
        <a:bodyPr/>
        <a:lstStyle/>
        <a:p>
          <a:endParaRPr lang="en-US"/>
        </a:p>
      </dgm:t>
    </dgm:pt>
    <dgm:pt modelId="{F22C40BA-E92D-44DE-9181-7F5D74D6BBB3}" type="pres">
      <dgm:prSet presAssocID="{86194649-1153-4752-A76D-4D60826E4462}" presName="linear" presStyleCnt="0">
        <dgm:presLayoutVars>
          <dgm:dir/>
          <dgm:animLvl val="lvl"/>
          <dgm:resizeHandles val="exact"/>
        </dgm:presLayoutVars>
      </dgm:prSet>
      <dgm:spPr/>
    </dgm:pt>
    <dgm:pt modelId="{4A0B959E-6B2D-47F9-8CB0-2C91E969225E}" type="pres">
      <dgm:prSet presAssocID="{579E29BC-FC23-4E97-A5FC-E3D668528452}" presName="parentLin" presStyleCnt="0"/>
      <dgm:spPr/>
    </dgm:pt>
    <dgm:pt modelId="{6FED652F-A661-45F3-B497-0D2A4E196CAC}" type="pres">
      <dgm:prSet presAssocID="{579E29BC-FC23-4E97-A5FC-E3D668528452}" presName="parentLeftMargin" presStyleLbl="node1" presStyleIdx="0" presStyleCnt="3"/>
      <dgm:spPr/>
    </dgm:pt>
    <dgm:pt modelId="{515A7BA7-A361-4C4A-AE06-6AE9AA7EFBCA}" type="pres">
      <dgm:prSet presAssocID="{579E29BC-FC23-4E97-A5FC-E3D668528452}" presName="parentText" presStyleLbl="node1" presStyleIdx="0" presStyleCnt="3">
        <dgm:presLayoutVars>
          <dgm:chMax val="0"/>
          <dgm:bulletEnabled val="1"/>
        </dgm:presLayoutVars>
      </dgm:prSet>
      <dgm:spPr/>
    </dgm:pt>
    <dgm:pt modelId="{6CD2C826-9231-4909-B4AD-F018F85C223A}" type="pres">
      <dgm:prSet presAssocID="{579E29BC-FC23-4E97-A5FC-E3D668528452}" presName="negativeSpace" presStyleCnt="0"/>
      <dgm:spPr/>
    </dgm:pt>
    <dgm:pt modelId="{1660AAF5-64D2-4389-892B-2A14531D4604}" type="pres">
      <dgm:prSet presAssocID="{579E29BC-FC23-4E97-A5FC-E3D668528452}" presName="childText" presStyleLbl="conFgAcc1" presStyleIdx="0" presStyleCnt="3">
        <dgm:presLayoutVars>
          <dgm:bulletEnabled val="1"/>
        </dgm:presLayoutVars>
      </dgm:prSet>
      <dgm:spPr/>
    </dgm:pt>
    <dgm:pt modelId="{F6B566AB-4566-4F64-933A-2A586C670CBE}" type="pres">
      <dgm:prSet presAssocID="{5E6DCB6A-33D1-4258-A2B3-43A19B215D20}" presName="spaceBetweenRectangles" presStyleCnt="0"/>
      <dgm:spPr/>
    </dgm:pt>
    <dgm:pt modelId="{C703C71F-1702-4AF7-AA2D-D9408C156C47}" type="pres">
      <dgm:prSet presAssocID="{16DE3BDB-839B-47D8-9122-D3B5DC8983F8}" presName="parentLin" presStyleCnt="0"/>
      <dgm:spPr/>
    </dgm:pt>
    <dgm:pt modelId="{A69155B0-5A64-4316-A5C6-C2E7B5ADE9D8}" type="pres">
      <dgm:prSet presAssocID="{16DE3BDB-839B-47D8-9122-D3B5DC8983F8}" presName="parentLeftMargin" presStyleLbl="node1" presStyleIdx="0" presStyleCnt="3"/>
      <dgm:spPr/>
    </dgm:pt>
    <dgm:pt modelId="{06D7866D-D710-4B35-A974-203670641CD9}" type="pres">
      <dgm:prSet presAssocID="{16DE3BDB-839B-47D8-9122-D3B5DC8983F8}" presName="parentText" presStyleLbl="node1" presStyleIdx="1" presStyleCnt="3">
        <dgm:presLayoutVars>
          <dgm:chMax val="0"/>
          <dgm:bulletEnabled val="1"/>
        </dgm:presLayoutVars>
      </dgm:prSet>
      <dgm:spPr/>
    </dgm:pt>
    <dgm:pt modelId="{698AB169-F1FD-4483-9C45-439710AD447B}" type="pres">
      <dgm:prSet presAssocID="{16DE3BDB-839B-47D8-9122-D3B5DC8983F8}" presName="negativeSpace" presStyleCnt="0"/>
      <dgm:spPr/>
    </dgm:pt>
    <dgm:pt modelId="{859A25C1-A91F-46E2-A9AA-2F15D94DFDB8}" type="pres">
      <dgm:prSet presAssocID="{16DE3BDB-839B-47D8-9122-D3B5DC8983F8}" presName="childText" presStyleLbl="conFgAcc1" presStyleIdx="1" presStyleCnt="3">
        <dgm:presLayoutVars>
          <dgm:bulletEnabled val="1"/>
        </dgm:presLayoutVars>
      </dgm:prSet>
      <dgm:spPr/>
    </dgm:pt>
    <dgm:pt modelId="{BBACA3DE-E65D-400D-822B-4E09684088AB}" type="pres">
      <dgm:prSet presAssocID="{FBC94D90-4AC2-4A71-BE3B-FA872F66EE33}" presName="spaceBetweenRectangles" presStyleCnt="0"/>
      <dgm:spPr/>
    </dgm:pt>
    <dgm:pt modelId="{F42F59C7-3B0E-4C7D-9F56-CBC245B45F50}" type="pres">
      <dgm:prSet presAssocID="{3ACF2E78-BE44-48FA-AB30-FB7A1D64ACBF}" presName="parentLin" presStyleCnt="0"/>
      <dgm:spPr/>
    </dgm:pt>
    <dgm:pt modelId="{55961FDC-A124-4347-8048-EC382D1CA115}" type="pres">
      <dgm:prSet presAssocID="{3ACF2E78-BE44-48FA-AB30-FB7A1D64ACBF}" presName="parentLeftMargin" presStyleLbl="node1" presStyleIdx="1" presStyleCnt="3"/>
      <dgm:spPr/>
    </dgm:pt>
    <dgm:pt modelId="{8D771115-285D-4F10-93E9-C9AC6C9CAE03}" type="pres">
      <dgm:prSet presAssocID="{3ACF2E78-BE44-48FA-AB30-FB7A1D64ACBF}" presName="parentText" presStyleLbl="node1" presStyleIdx="2" presStyleCnt="3">
        <dgm:presLayoutVars>
          <dgm:chMax val="0"/>
          <dgm:bulletEnabled val="1"/>
        </dgm:presLayoutVars>
      </dgm:prSet>
      <dgm:spPr/>
    </dgm:pt>
    <dgm:pt modelId="{E8824225-3BBE-4E54-A4D0-306946A91720}" type="pres">
      <dgm:prSet presAssocID="{3ACF2E78-BE44-48FA-AB30-FB7A1D64ACBF}" presName="negativeSpace" presStyleCnt="0"/>
      <dgm:spPr/>
    </dgm:pt>
    <dgm:pt modelId="{3C209447-9CD6-4BF0-9A2E-FD9D0735CA36}" type="pres">
      <dgm:prSet presAssocID="{3ACF2E78-BE44-48FA-AB30-FB7A1D64ACBF}" presName="childText" presStyleLbl="conFgAcc1" presStyleIdx="2" presStyleCnt="3">
        <dgm:presLayoutVars>
          <dgm:bulletEnabled val="1"/>
        </dgm:presLayoutVars>
      </dgm:prSet>
      <dgm:spPr/>
    </dgm:pt>
  </dgm:ptLst>
  <dgm:cxnLst>
    <dgm:cxn modelId="{3526F402-F4D4-4EB5-9789-E7A79DC1ED31}" type="presOf" srcId="{16DE3BDB-839B-47D8-9122-D3B5DC8983F8}" destId="{A69155B0-5A64-4316-A5C6-C2E7B5ADE9D8}" srcOrd="0" destOrd="0" presId="urn:microsoft.com/office/officeart/2005/8/layout/list1"/>
    <dgm:cxn modelId="{7940AB03-58A0-4493-BDA8-59E8A951A576}" type="presOf" srcId="{5CB259F2-6E14-4C2D-9565-61C68CDEB6E4}" destId="{1660AAF5-64D2-4389-892B-2A14531D4604}" srcOrd="0" destOrd="0" presId="urn:microsoft.com/office/officeart/2005/8/layout/list1"/>
    <dgm:cxn modelId="{35ECB003-FAE2-4543-A05E-DC54D3F1ADE0}" type="presOf" srcId="{3ACF2E78-BE44-48FA-AB30-FB7A1D64ACBF}" destId="{55961FDC-A124-4347-8048-EC382D1CA115}" srcOrd="0" destOrd="0" presId="urn:microsoft.com/office/officeart/2005/8/layout/list1"/>
    <dgm:cxn modelId="{3A273233-9562-4C47-8909-9FA7CAF9259C}" type="presOf" srcId="{86194649-1153-4752-A76D-4D60826E4462}" destId="{F22C40BA-E92D-44DE-9181-7F5D74D6BBB3}" srcOrd="0" destOrd="0" presId="urn:microsoft.com/office/officeart/2005/8/layout/list1"/>
    <dgm:cxn modelId="{AE805438-4C63-454D-AC2E-B8CB4D068E94}" srcId="{86194649-1153-4752-A76D-4D60826E4462}" destId="{16DE3BDB-839B-47D8-9122-D3B5DC8983F8}" srcOrd="1" destOrd="0" parTransId="{4DCE10EA-F3EA-4C47-81C6-B8A593CDE734}" sibTransId="{FBC94D90-4AC2-4A71-BE3B-FA872F66EE33}"/>
    <dgm:cxn modelId="{6542F239-685D-4A74-ACFE-1EB5EE2B21EC}" srcId="{86194649-1153-4752-A76D-4D60826E4462}" destId="{3ACF2E78-BE44-48FA-AB30-FB7A1D64ACBF}" srcOrd="2" destOrd="0" parTransId="{EA539813-7ED3-4443-9C0C-5553B3367DDA}" sibTransId="{CF9B588E-0446-4E58-A3CC-C054101E4C8D}"/>
    <dgm:cxn modelId="{05041F68-830C-402F-AF36-4F2321AA9BCD}" type="presOf" srcId="{579E29BC-FC23-4E97-A5FC-E3D668528452}" destId="{515A7BA7-A361-4C4A-AE06-6AE9AA7EFBCA}" srcOrd="1" destOrd="0" presId="urn:microsoft.com/office/officeart/2005/8/layout/list1"/>
    <dgm:cxn modelId="{74429EA9-BC88-437C-86B2-5EB58968FBB9}" type="presOf" srcId="{3ACF2E78-BE44-48FA-AB30-FB7A1D64ACBF}" destId="{8D771115-285D-4F10-93E9-C9AC6C9CAE03}" srcOrd="1" destOrd="0" presId="urn:microsoft.com/office/officeart/2005/8/layout/list1"/>
    <dgm:cxn modelId="{71FAE8B1-1443-45CB-A3C8-F68A80C3288D}" srcId="{3ACF2E78-BE44-48FA-AB30-FB7A1D64ACBF}" destId="{5C7A49BE-17BE-4212-AA4E-91BC55DFC139}" srcOrd="0" destOrd="0" parTransId="{5BA8E452-A257-4E17-91AD-7C95A623EB7A}" sibTransId="{941CE737-4D6E-4485-82A4-027AF04CF2B0}"/>
    <dgm:cxn modelId="{A10F00B3-2867-484D-8B00-80296E6CB672}" type="presOf" srcId="{5C7A49BE-17BE-4212-AA4E-91BC55DFC139}" destId="{3C209447-9CD6-4BF0-9A2E-FD9D0735CA36}" srcOrd="0" destOrd="0" presId="urn:microsoft.com/office/officeart/2005/8/layout/list1"/>
    <dgm:cxn modelId="{99D26CBB-F378-4302-85DC-CAF1797B0F5C}" type="presOf" srcId="{AD0FBDE5-E57E-4AAD-A170-79852E82A1E7}" destId="{859A25C1-A91F-46E2-A9AA-2F15D94DFDB8}" srcOrd="0" destOrd="0" presId="urn:microsoft.com/office/officeart/2005/8/layout/list1"/>
    <dgm:cxn modelId="{2E7021CB-A999-4A85-B08A-0E1DCA7C8205}" type="presOf" srcId="{16DE3BDB-839B-47D8-9122-D3B5DC8983F8}" destId="{06D7866D-D710-4B35-A974-203670641CD9}" srcOrd="1" destOrd="0" presId="urn:microsoft.com/office/officeart/2005/8/layout/list1"/>
    <dgm:cxn modelId="{BCCC1FCE-387D-42ED-8ED6-AE18024822AC}" srcId="{579E29BC-FC23-4E97-A5FC-E3D668528452}" destId="{5CB259F2-6E14-4C2D-9565-61C68CDEB6E4}" srcOrd="0" destOrd="0" parTransId="{CBC9BCA1-FCE5-4217-8D5E-589C4C9C0761}" sibTransId="{C56348A3-55C7-47B5-8CEC-31349D4E4505}"/>
    <dgm:cxn modelId="{8F7031D3-DF30-4C1E-A792-397A34E7FE9A}" srcId="{86194649-1153-4752-A76D-4D60826E4462}" destId="{579E29BC-FC23-4E97-A5FC-E3D668528452}" srcOrd="0" destOrd="0" parTransId="{A2FFD5B2-77A6-4476-846F-70E1E5AE88A6}" sibTransId="{5E6DCB6A-33D1-4258-A2B3-43A19B215D20}"/>
    <dgm:cxn modelId="{8292EDEC-E811-4C57-96C1-D0B70502CC88}" type="presOf" srcId="{579E29BC-FC23-4E97-A5FC-E3D668528452}" destId="{6FED652F-A661-45F3-B497-0D2A4E196CAC}" srcOrd="0" destOrd="0" presId="urn:microsoft.com/office/officeart/2005/8/layout/list1"/>
    <dgm:cxn modelId="{6E8197EE-6AB2-4581-8043-0A6AE47B7FAA}" srcId="{16DE3BDB-839B-47D8-9122-D3B5DC8983F8}" destId="{AD0FBDE5-E57E-4AAD-A170-79852E82A1E7}" srcOrd="0" destOrd="0" parTransId="{BECE1039-3CF4-443B-BBDC-904E0185FE27}" sibTransId="{9EF38F6B-C170-4C43-B36D-1EC83F2B08F9}"/>
    <dgm:cxn modelId="{C9406638-A2A8-468C-8BBC-D825E1215446}" type="presParOf" srcId="{F22C40BA-E92D-44DE-9181-7F5D74D6BBB3}" destId="{4A0B959E-6B2D-47F9-8CB0-2C91E969225E}" srcOrd="0" destOrd="0" presId="urn:microsoft.com/office/officeart/2005/8/layout/list1"/>
    <dgm:cxn modelId="{D918C88C-0672-4618-B4AD-C85A18190B6E}" type="presParOf" srcId="{4A0B959E-6B2D-47F9-8CB0-2C91E969225E}" destId="{6FED652F-A661-45F3-B497-0D2A4E196CAC}" srcOrd="0" destOrd="0" presId="urn:microsoft.com/office/officeart/2005/8/layout/list1"/>
    <dgm:cxn modelId="{E5E36707-22D3-4EBA-AE48-360A11C3E472}" type="presParOf" srcId="{4A0B959E-6B2D-47F9-8CB0-2C91E969225E}" destId="{515A7BA7-A361-4C4A-AE06-6AE9AA7EFBCA}" srcOrd="1" destOrd="0" presId="urn:microsoft.com/office/officeart/2005/8/layout/list1"/>
    <dgm:cxn modelId="{986233C7-1A7A-4297-8B00-579D92418923}" type="presParOf" srcId="{F22C40BA-E92D-44DE-9181-7F5D74D6BBB3}" destId="{6CD2C826-9231-4909-B4AD-F018F85C223A}" srcOrd="1" destOrd="0" presId="urn:microsoft.com/office/officeart/2005/8/layout/list1"/>
    <dgm:cxn modelId="{5C7AFD6A-A8D4-4CD3-ACB2-6652B2D55EB6}" type="presParOf" srcId="{F22C40BA-E92D-44DE-9181-7F5D74D6BBB3}" destId="{1660AAF5-64D2-4389-892B-2A14531D4604}" srcOrd="2" destOrd="0" presId="urn:microsoft.com/office/officeart/2005/8/layout/list1"/>
    <dgm:cxn modelId="{78887DB0-AAA0-4E2C-8FCE-25A86830244C}" type="presParOf" srcId="{F22C40BA-E92D-44DE-9181-7F5D74D6BBB3}" destId="{F6B566AB-4566-4F64-933A-2A586C670CBE}" srcOrd="3" destOrd="0" presId="urn:microsoft.com/office/officeart/2005/8/layout/list1"/>
    <dgm:cxn modelId="{7440D7CB-2C8C-4076-AFA5-470A1A1431A2}" type="presParOf" srcId="{F22C40BA-E92D-44DE-9181-7F5D74D6BBB3}" destId="{C703C71F-1702-4AF7-AA2D-D9408C156C47}" srcOrd="4" destOrd="0" presId="urn:microsoft.com/office/officeart/2005/8/layout/list1"/>
    <dgm:cxn modelId="{491D913A-94B4-4E43-A51C-C8343F2D649D}" type="presParOf" srcId="{C703C71F-1702-4AF7-AA2D-D9408C156C47}" destId="{A69155B0-5A64-4316-A5C6-C2E7B5ADE9D8}" srcOrd="0" destOrd="0" presId="urn:microsoft.com/office/officeart/2005/8/layout/list1"/>
    <dgm:cxn modelId="{AD6D7A1D-B462-49A6-9A10-5900AA9B3C02}" type="presParOf" srcId="{C703C71F-1702-4AF7-AA2D-D9408C156C47}" destId="{06D7866D-D710-4B35-A974-203670641CD9}" srcOrd="1" destOrd="0" presId="urn:microsoft.com/office/officeart/2005/8/layout/list1"/>
    <dgm:cxn modelId="{68DCBB0F-6CDE-45DA-B82C-ACD84140B64C}" type="presParOf" srcId="{F22C40BA-E92D-44DE-9181-7F5D74D6BBB3}" destId="{698AB169-F1FD-4483-9C45-439710AD447B}" srcOrd="5" destOrd="0" presId="urn:microsoft.com/office/officeart/2005/8/layout/list1"/>
    <dgm:cxn modelId="{3F71AE78-5A28-4C33-915A-BF4A1AFC12C7}" type="presParOf" srcId="{F22C40BA-E92D-44DE-9181-7F5D74D6BBB3}" destId="{859A25C1-A91F-46E2-A9AA-2F15D94DFDB8}" srcOrd="6" destOrd="0" presId="urn:microsoft.com/office/officeart/2005/8/layout/list1"/>
    <dgm:cxn modelId="{8848AFA8-A9F6-4CBA-899F-07A676F6252B}" type="presParOf" srcId="{F22C40BA-E92D-44DE-9181-7F5D74D6BBB3}" destId="{BBACA3DE-E65D-400D-822B-4E09684088AB}" srcOrd="7" destOrd="0" presId="urn:microsoft.com/office/officeart/2005/8/layout/list1"/>
    <dgm:cxn modelId="{9C47DB28-AD1A-4FA6-AE66-CF757D5EF076}" type="presParOf" srcId="{F22C40BA-E92D-44DE-9181-7F5D74D6BBB3}" destId="{F42F59C7-3B0E-4C7D-9F56-CBC245B45F50}" srcOrd="8" destOrd="0" presId="urn:microsoft.com/office/officeart/2005/8/layout/list1"/>
    <dgm:cxn modelId="{0B7D1254-D748-4C47-A118-4B1D7CFEC77C}" type="presParOf" srcId="{F42F59C7-3B0E-4C7D-9F56-CBC245B45F50}" destId="{55961FDC-A124-4347-8048-EC382D1CA115}" srcOrd="0" destOrd="0" presId="urn:microsoft.com/office/officeart/2005/8/layout/list1"/>
    <dgm:cxn modelId="{C7A4EC01-A762-44C1-84AC-4E006B67CB20}" type="presParOf" srcId="{F42F59C7-3B0E-4C7D-9F56-CBC245B45F50}" destId="{8D771115-285D-4F10-93E9-C9AC6C9CAE03}" srcOrd="1" destOrd="0" presId="urn:microsoft.com/office/officeart/2005/8/layout/list1"/>
    <dgm:cxn modelId="{31DDA8F4-0455-4933-A4A1-1F70C9B67B7C}" type="presParOf" srcId="{F22C40BA-E92D-44DE-9181-7F5D74D6BBB3}" destId="{E8824225-3BBE-4E54-A4D0-306946A91720}" srcOrd="9" destOrd="0" presId="urn:microsoft.com/office/officeart/2005/8/layout/list1"/>
    <dgm:cxn modelId="{7812AFAC-1C83-4B2E-B19D-3A42C9D534A3}" type="presParOf" srcId="{F22C40BA-E92D-44DE-9181-7F5D74D6BBB3}" destId="{3C209447-9CD6-4BF0-9A2E-FD9D0735CA3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6194649-1153-4752-A76D-4D60826E4462}" type="doc">
      <dgm:prSet loTypeId="urn:microsoft.com/office/officeart/2005/8/layout/list1" loCatId="list" qsTypeId="urn:microsoft.com/office/officeart/2005/8/quickstyle/simple1" qsCatId="simple" csTypeId="urn:microsoft.com/office/officeart/2005/8/colors/accent2_2" csCatId="accent2" phldr="1"/>
      <dgm:spPr/>
      <dgm:t>
        <a:bodyPr/>
        <a:lstStyle/>
        <a:p>
          <a:endParaRPr lang="en-US"/>
        </a:p>
      </dgm:t>
    </dgm:pt>
    <dgm:pt modelId="{579E29BC-FC23-4E97-A5FC-E3D668528452}">
      <dgm:prSet/>
      <dgm:spPr>
        <a:ln w="38100">
          <a:solidFill>
            <a:schemeClr val="tx2"/>
          </a:solidFill>
        </a:ln>
      </dgm:spPr>
      <dgm:t>
        <a:bodyPr/>
        <a:lstStyle/>
        <a:p>
          <a:r>
            <a:rPr lang="en-GB">
              <a:solidFill>
                <a:schemeClr val="tx2"/>
              </a:solidFill>
            </a:rPr>
            <a:t>For everyone</a:t>
          </a:r>
          <a:endParaRPr lang="en-US">
            <a:solidFill>
              <a:schemeClr val="tx2"/>
            </a:solidFill>
          </a:endParaRPr>
        </a:p>
      </dgm:t>
    </dgm:pt>
    <dgm:pt modelId="{A2FFD5B2-77A6-4476-846F-70E1E5AE88A6}" type="parTrans" cxnId="{8F7031D3-DF30-4C1E-A792-397A34E7FE9A}">
      <dgm:prSet/>
      <dgm:spPr/>
      <dgm:t>
        <a:bodyPr/>
        <a:lstStyle/>
        <a:p>
          <a:endParaRPr lang="en-US"/>
        </a:p>
      </dgm:t>
    </dgm:pt>
    <dgm:pt modelId="{5E6DCB6A-33D1-4258-A2B3-43A19B215D20}" type="sibTrans" cxnId="{8F7031D3-DF30-4C1E-A792-397A34E7FE9A}">
      <dgm:prSet/>
      <dgm:spPr/>
      <dgm:t>
        <a:bodyPr/>
        <a:lstStyle/>
        <a:p>
          <a:endParaRPr lang="en-US"/>
        </a:p>
      </dgm:t>
    </dgm:pt>
    <dgm:pt modelId="{5CB259F2-6E14-4C2D-9565-61C68CDEB6E4}">
      <dgm:prSet/>
      <dgm:spPr>
        <a:ln w="38100"/>
      </dgm:spPr>
      <dgm:t>
        <a:bodyPr/>
        <a:lstStyle/>
        <a:p>
          <a:r>
            <a:rPr lang="en-GB"/>
            <a:t>Share your accessibility lessons to the wider department, University, to an external audience and…</a:t>
          </a:r>
          <a:endParaRPr lang="en-US"/>
        </a:p>
      </dgm:t>
    </dgm:pt>
    <dgm:pt modelId="{CBC9BCA1-FCE5-4217-8D5E-589C4C9C0761}" type="parTrans" cxnId="{BCCC1FCE-387D-42ED-8ED6-AE18024822AC}">
      <dgm:prSet/>
      <dgm:spPr/>
      <dgm:t>
        <a:bodyPr/>
        <a:lstStyle/>
        <a:p>
          <a:endParaRPr lang="en-US"/>
        </a:p>
      </dgm:t>
    </dgm:pt>
    <dgm:pt modelId="{C56348A3-55C7-47B5-8CEC-31349D4E4505}" type="sibTrans" cxnId="{BCCC1FCE-387D-42ED-8ED6-AE18024822AC}">
      <dgm:prSet/>
      <dgm:spPr/>
      <dgm:t>
        <a:bodyPr/>
        <a:lstStyle/>
        <a:p>
          <a:endParaRPr lang="en-US"/>
        </a:p>
      </dgm:t>
    </dgm:pt>
    <dgm:pt modelId="{16DE3BDB-839B-47D8-9122-D3B5DC8983F8}">
      <dgm:prSet/>
      <dgm:spPr>
        <a:ln w="38100">
          <a:solidFill>
            <a:schemeClr val="tx2"/>
          </a:solidFill>
        </a:ln>
      </dgm:spPr>
      <dgm:t>
        <a:bodyPr/>
        <a:lstStyle/>
        <a:p>
          <a:r>
            <a:rPr lang="en-GB">
              <a:solidFill>
                <a:schemeClr val="tx2"/>
              </a:solidFill>
            </a:rPr>
            <a:t>For developers</a:t>
          </a:r>
          <a:endParaRPr lang="en-US">
            <a:solidFill>
              <a:schemeClr val="tx2"/>
            </a:solidFill>
          </a:endParaRPr>
        </a:p>
      </dgm:t>
    </dgm:pt>
    <dgm:pt modelId="{4DCE10EA-F3EA-4C47-81C6-B8A593CDE734}" type="parTrans" cxnId="{AE805438-4C63-454D-AC2E-B8CB4D068E94}">
      <dgm:prSet/>
      <dgm:spPr/>
      <dgm:t>
        <a:bodyPr/>
        <a:lstStyle/>
        <a:p>
          <a:endParaRPr lang="en-US"/>
        </a:p>
      </dgm:t>
    </dgm:pt>
    <dgm:pt modelId="{FBC94D90-4AC2-4A71-BE3B-FA872F66EE33}" type="sibTrans" cxnId="{AE805438-4C63-454D-AC2E-B8CB4D068E94}">
      <dgm:prSet/>
      <dgm:spPr/>
      <dgm:t>
        <a:bodyPr/>
        <a:lstStyle/>
        <a:p>
          <a:endParaRPr lang="en-US"/>
        </a:p>
      </dgm:t>
    </dgm:pt>
    <dgm:pt modelId="{AD0FBDE5-E57E-4AAD-A170-79852E82A1E7}">
      <dgm:prSet/>
      <dgm:spPr>
        <a:ln w="38100"/>
      </dgm:spPr>
      <dgm:t>
        <a:bodyPr/>
        <a:lstStyle/>
        <a:p>
          <a:r>
            <a:rPr lang="en-GB" dirty="0"/>
            <a:t>Work with a level 5 software engineer or accessibility expert in a pair-programming scenario and…</a:t>
          </a:r>
          <a:endParaRPr lang="en-GB" noProof="0" dirty="0"/>
        </a:p>
      </dgm:t>
    </dgm:pt>
    <dgm:pt modelId="{BECE1039-3CF4-443B-BBDC-904E0185FE27}" type="parTrans" cxnId="{6E8197EE-6AB2-4581-8043-0A6AE47B7FAA}">
      <dgm:prSet/>
      <dgm:spPr/>
      <dgm:t>
        <a:bodyPr/>
        <a:lstStyle/>
        <a:p>
          <a:endParaRPr lang="en-US"/>
        </a:p>
      </dgm:t>
    </dgm:pt>
    <dgm:pt modelId="{9EF38F6B-C170-4C43-B36D-1EC83F2B08F9}" type="sibTrans" cxnId="{6E8197EE-6AB2-4581-8043-0A6AE47B7FAA}">
      <dgm:prSet/>
      <dgm:spPr/>
      <dgm:t>
        <a:bodyPr/>
        <a:lstStyle/>
        <a:p>
          <a:endParaRPr lang="en-US"/>
        </a:p>
      </dgm:t>
    </dgm:pt>
    <dgm:pt modelId="{3ACF2E78-BE44-48FA-AB30-FB7A1D64ACBF}">
      <dgm:prSet/>
      <dgm:spPr>
        <a:ln w="38100">
          <a:solidFill>
            <a:schemeClr val="tx2"/>
          </a:solidFill>
        </a:ln>
      </dgm:spPr>
      <dgm:t>
        <a:bodyPr/>
        <a:lstStyle/>
        <a:p>
          <a:r>
            <a:rPr lang="en-GB">
              <a:solidFill>
                <a:schemeClr val="tx2"/>
              </a:solidFill>
            </a:rPr>
            <a:t>For support specialists</a:t>
          </a:r>
          <a:endParaRPr lang="en-US">
            <a:solidFill>
              <a:schemeClr val="tx2"/>
            </a:solidFill>
          </a:endParaRPr>
        </a:p>
      </dgm:t>
    </dgm:pt>
    <dgm:pt modelId="{EA539813-7ED3-4443-9C0C-5553B3367DDA}" type="parTrans" cxnId="{6542F239-685D-4A74-ACFE-1EB5EE2B21EC}">
      <dgm:prSet/>
      <dgm:spPr/>
      <dgm:t>
        <a:bodyPr/>
        <a:lstStyle/>
        <a:p>
          <a:endParaRPr lang="en-US"/>
        </a:p>
      </dgm:t>
    </dgm:pt>
    <dgm:pt modelId="{CF9B588E-0446-4E58-A3CC-C054101E4C8D}" type="sibTrans" cxnId="{6542F239-685D-4A74-ACFE-1EB5EE2B21EC}">
      <dgm:prSet/>
      <dgm:spPr/>
      <dgm:t>
        <a:bodyPr/>
        <a:lstStyle/>
        <a:p>
          <a:endParaRPr lang="en-US"/>
        </a:p>
      </dgm:t>
    </dgm:pt>
    <dgm:pt modelId="{5C7A49BE-17BE-4212-AA4E-91BC55DFC139}">
      <dgm:prSet/>
      <dgm:spPr>
        <a:ln w="38100"/>
      </dgm:spPr>
      <dgm:t>
        <a:bodyPr/>
        <a:lstStyle/>
        <a:p>
          <a:r>
            <a:rPr lang="en-US"/>
            <a:t>Meet our Disability Staff Network, or Student Union, and reflect with them upon the improvements your team has made to the accessibility of a service your team supports and…</a:t>
          </a:r>
        </a:p>
      </dgm:t>
    </dgm:pt>
    <dgm:pt modelId="{5BA8E452-A257-4E17-91AD-7C95A623EB7A}" type="parTrans" cxnId="{71FAE8B1-1443-45CB-A3C8-F68A80C3288D}">
      <dgm:prSet/>
      <dgm:spPr/>
      <dgm:t>
        <a:bodyPr/>
        <a:lstStyle/>
        <a:p>
          <a:endParaRPr lang="en-US"/>
        </a:p>
      </dgm:t>
    </dgm:pt>
    <dgm:pt modelId="{941CE737-4D6E-4485-82A4-027AF04CF2B0}" type="sibTrans" cxnId="{71FAE8B1-1443-45CB-A3C8-F68A80C3288D}">
      <dgm:prSet/>
      <dgm:spPr/>
      <dgm:t>
        <a:bodyPr/>
        <a:lstStyle/>
        <a:p>
          <a:endParaRPr lang="en-US"/>
        </a:p>
      </dgm:t>
    </dgm:pt>
    <dgm:pt modelId="{F22C40BA-E92D-44DE-9181-7F5D74D6BBB3}" type="pres">
      <dgm:prSet presAssocID="{86194649-1153-4752-A76D-4D60826E4462}" presName="linear" presStyleCnt="0">
        <dgm:presLayoutVars>
          <dgm:dir/>
          <dgm:animLvl val="lvl"/>
          <dgm:resizeHandles val="exact"/>
        </dgm:presLayoutVars>
      </dgm:prSet>
      <dgm:spPr/>
    </dgm:pt>
    <dgm:pt modelId="{4A0B959E-6B2D-47F9-8CB0-2C91E969225E}" type="pres">
      <dgm:prSet presAssocID="{579E29BC-FC23-4E97-A5FC-E3D668528452}" presName="parentLin" presStyleCnt="0"/>
      <dgm:spPr/>
    </dgm:pt>
    <dgm:pt modelId="{6FED652F-A661-45F3-B497-0D2A4E196CAC}" type="pres">
      <dgm:prSet presAssocID="{579E29BC-FC23-4E97-A5FC-E3D668528452}" presName="parentLeftMargin" presStyleLbl="node1" presStyleIdx="0" presStyleCnt="3"/>
      <dgm:spPr/>
    </dgm:pt>
    <dgm:pt modelId="{515A7BA7-A361-4C4A-AE06-6AE9AA7EFBCA}" type="pres">
      <dgm:prSet presAssocID="{579E29BC-FC23-4E97-A5FC-E3D668528452}" presName="parentText" presStyleLbl="node1" presStyleIdx="0" presStyleCnt="3">
        <dgm:presLayoutVars>
          <dgm:chMax val="0"/>
          <dgm:bulletEnabled val="1"/>
        </dgm:presLayoutVars>
      </dgm:prSet>
      <dgm:spPr/>
    </dgm:pt>
    <dgm:pt modelId="{6CD2C826-9231-4909-B4AD-F018F85C223A}" type="pres">
      <dgm:prSet presAssocID="{579E29BC-FC23-4E97-A5FC-E3D668528452}" presName="negativeSpace" presStyleCnt="0"/>
      <dgm:spPr/>
    </dgm:pt>
    <dgm:pt modelId="{1660AAF5-64D2-4389-892B-2A14531D4604}" type="pres">
      <dgm:prSet presAssocID="{579E29BC-FC23-4E97-A5FC-E3D668528452}" presName="childText" presStyleLbl="conFgAcc1" presStyleIdx="0" presStyleCnt="3">
        <dgm:presLayoutVars>
          <dgm:bulletEnabled val="1"/>
        </dgm:presLayoutVars>
      </dgm:prSet>
      <dgm:spPr/>
    </dgm:pt>
    <dgm:pt modelId="{F6B566AB-4566-4F64-933A-2A586C670CBE}" type="pres">
      <dgm:prSet presAssocID="{5E6DCB6A-33D1-4258-A2B3-43A19B215D20}" presName="spaceBetweenRectangles" presStyleCnt="0"/>
      <dgm:spPr/>
    </dgm:pt>
    <dgm:pt modelId="{C703C71F-1702-4AF7-AA2D-D9408C156C47}" type="pres">
      <dgm:prSet presAssocID="{16DE3BDB-839B-47D8-9122-D3B5DC8983F8}" presName="parentLin" presStyleCnt="0"/>
      <dgm:spPr/>
    </dgm:pt>
    <dgm:pt modelId="{A69155B0-5A64-4316-A5C6-C2E7B5ADE9D8}" type="pres">
      <dgm:prSet presAssocID="{16DE3BDB-839B-47D8-9122-D3B5DC8983F8}" presName="parentLeftMargin" presStyleLbl="node1" presStyleIdx="0" presStyleCnt="3"/>
      <dgm:spPr/>
    </dgm:pt>
    <dgm:pt modelId="{06D7866D-D710-4B35-A974-203670641CD9}" type="pres">
      <dgm:prSet presAssocID="{16DE3BDB-839B-47D8-9122-D3B5DC8983F8}" presName="parentText" presStyleLbl="node1" presStyleIdx="1" presStyleCnt="3">
        <dgm:presLayoutVars>
          <dgm:chMax val="0"/>
          <dgm:bulletEnabled val="1"/>
        </dgm:presLayoutVars>
      </dgm:prSet>
      <dgm:spPr/>
    </dgm:pt>
    <dgm:pt modelId="{698AB169-F1FD-4483-9C45-439710AD447B}" type="pres">
      <dgm:prSet presAssocID="{16DE3BDB-839B-47D8-9122-D3B5DC8983F8}" presName="negativeSpace" presStyleCnt="0"/>
      <dgm:spPr/>
    </dgm:pt>
    <dgm:pt modelId="{859A25C1-A91F-46E2-A9AA-2F15D94DFDB8}" type="pres">
      <dgm:prSet presAssocID="{16DE3BDB-839B-47D8-9122-D3B5DC8983F8}" presName="childText" presStyleLbl="conFgAcc1" presStyleIdx="1" presStyleCnt="3" custLinFactNeighborX="95">
        <dgm:presLayoutVars>
          <dgm:bulletEnabled val="1"/>
        </dgm:presLayoutVars>
      </dgm:prSet>
      <dgm:spPr/>
    </dgm:pt>
    <dgm:pt modelId="{BBACA3DE-E65D-400D-822B-4E09684088AB}" type="pres">
      <dgm:prSet presAssocID="{FBC94D90-4AC2-4A71-BE3B-FA872F66EE33}" presName="spaceBetweenRectangles" presStyleCnt="0"/>
      <dgm:spPr/>
    </dgm:pt>
    <dgm:pt modelId="{F42F59C7-3B0E-4C7D-9F56-CBC245B45F50}" type="pres">
      <dgm:prSet presAssocID="{3ACF2E78-BE44-48FA-AB30-FB7A1D64ACBF}" presName="parentLin" presStyleCnt="0"/>
      <dgm:spPr/>
    </dgm:pt>
    <dgm:pt modelId="{55961FDC-A124-4347-8048-EC382D1CA115}" type="pres">
      <dgm:prSet presAssocID="{3ACF2E78-BE44-48FA-AB30-FB7A1D64ACBF}" presName="parentLeftMargin" presStyleLbl="node1" presStyleIdx="1" presStyleCnt="3"/>
      <dgm:spPr/>
    </dgm:pt>
    <dgm:pt modelId="{8D771115-285D-4F10-93E9-C9AC6C9CAE03}" type="pres">
      <dgm:prSet presAssocID="{3ACF2E78-BE44-48FA-AB30-FB7A1D64ACBF}" presName="parentText" presStyleLbl="node1" presStyleIdx="2" presStyleCnt="3">
        <dgm:presLayoutVars>
          <dgm:chMax val="0"/>
          <dgm:bulletEnabled val="1"/>
        </dgm:presLayoutVars>
      </dgm:prSet>
      <dgm:spPr/>
    </dgm:pt>
    <dgm:pt modelId="{E8824225-3BBE-4E54-A4D0-306946A91720}" type="pres">
      <dgm:prSet presAssocID="{3ACF2E78-BE44-48FA-AB30-FB7A1D64ACBF}" presName="negativeSpace" presStyleCnt="0"/>
      <dgm:spPr/>
    </dgm:pt>
    <dgm:pt modelId="{3C209447-9CD6-4BF0-9A2E-FD9D0735CA36}" type="pres">
      <dgm:prSet presAssocID="{3ACF2E78-BE44-48FA-AB30-FB7A1D64ACBF}" presName="childText" presStyleLbl="conFgAcc1" presStyleIdx="2" presStyleCnt="3">
        <dgm:presLayoutVars>
          <dgm:bulletEnabled val="1"/>
        </dgm:presLayoutVars>
      </dgm:prSet>
      <dgm:spPr/>
    </dgm:pt>
  </dgm:ptLst>
  <dgm:cxnLst>
    <dgm:cxn modelId="{3526F402-F4D4-4EB5-9789-E7A79DC1ED31}" type="presOf" srcId="{16DE3BDB-839B-47D8-9122-D3B5DC8983F8}" destId="{A69155B0-5A64-4316-A5C6-C2E7B5ADE9D8}" srcOrd="0" destOrd="0" presId="urn:microsoft.com/office/officeart/2005/8/layout/list1"/>
    <dgm:cxn modelId="{7940AB03-58A0-4493-BDA8-59E8A951A576}" type="presOf" srcId="{5CB259F2-6E14-4C2D-9565-61C68CDEB6E4}" destId="{1660AAF5-64D2-4389-892B-2A14531D4604}" srcOrd="0" destOrd="0" presId="urn:microsoft.com/office/officeart/2005/8/layout/list1"/>
    <dgm:cxn modelId="{35ECB003-FAE2-4543-A05E-DC54D3F1ADE0}" type="presOf" srcId="{3ACF2E78-BE44-48FA-AB30-FB7A1D64ACBF}" destId="{55961FDC-A124-4347-8048-EC382D1CA115}" srcOrd="0" destOrd="0" presId="urn:microsoft.com/office/officeart/2005/8/layout/list1"/>
    <dgm:cxn modelId="{3A273233-9562-4C47-8909-9FA7CAF9259C}" type="presOf" srcId="{86194649-1153-4752-A76D-4D60826E4462}" destId="{F22C40BA-E92D-44DE-9181-7F5D74D6BBB3}" srcOrd="0" destOrd="0" presId="urn:microsoft.com/office/officeart/2005/8/layout/list1"/>
    <dgm:cxn modelId="{AE805438-4C63-454D-AC2E-B8CB4D068E94}" srcId="{86194649-1153-4752-A76D-4D60826E4462}" destId="{16DE3BDB-839B-47D8-9122-D3B5DC8983F8}" srcOrd="1" destOrd="0" parTransId="{4DCE10EA-F3EA-4C47-81C6-B8A593CDE734}" sibTransId="{FBC94D90-4AC2-4A71-BE3B-FA872F66EE33}"/>
    <dgm:cxn modelId="{6542F239-685D-4A74-ACFE-1EB5EE2B21EC}" srcId="{86194649-1153-4752-A76D-4D60826E4462}" destId="{3ACF2E78-BE44-48FA-AB30-FB7A1D64ACBF}" srcOrd="2" destOrd="0" parTransId="{EA539813-7ED3-4443-9C0C-5553B3367DDA}" sibTransId="{CF9B588E-0446-4E58-A3CC-C054101E4C8D}"/>
    <dgm:cxn modelId="{05041F68-830C-402F-AF36-4F2321AA9BCD}" type="presOf" srcId="{579E29BC-FC23-4E97-A5FC-E3D668528452}" destId="{515A7BA7-A361-4C4A-AE06-6AE9AA7EFBCA}" srcOrd="1" destOrd="0" presId="urn:microsoft.com/office/officeart/2005/8/layout/list1"/>
    <dgm:cxn modelId="{74429EA9-BC88-437C-86B2-5EB58968FBB9}" type="presOf" srcId="{3ACF2E78-BE44-48FA-AB30-FB7A1D64ACBF}" destId="{8D771115-285D-4F10-93E9-C9AC6C9CAE03}" srcOrd="1" destOrd="0" presId="urn:microsoft.com/office/officeart/2005/8/layout/list1"/>
    <dgm:cxn modelId="{71FAE8B1-1443-45CB-A3C8-F68A80C3288D}" srcId="{3ACF2E78-BE44-48FA-AB30-FB7A1D64ACBF}" destId="{5C7A49BE-17BE-4212-AA4E-91BC55DFC139}" srcOrd="0" destOrd="0" parTransId="{5BA8E452-A257-4E17-91AD-7C95A623EB7A}" sibTransId="{941CE737-4D6E-4485-82A4-027AF04CF2B0}"/>
    <dgm:cxn modelId="{A10F00B3-2867-484D-8B00-80296E6CB672}" type="presOf" srcId="{5C7A49BE-17BE-4212-AA4E-91BC55DFC139}" destId="{3C209447-9CD6-4BF0-9A2E-FD9D0735CA36}" srcOrd="0" destOrd="0" presId="urn:microsoft.com/office/officeart/2005/8/layout/list1"/>
    <dgm:cxn modelId="{99D26CBB-F378-4302-85DC-CAF1797B0F5C}" type="presOf" srcId="{AD0FBDE5-E57E-4AAD-A170-79852E82A1E7}" destId="{859A25C1-A91F-46E2-A9AA-2F15D94DFDB8}" srcOrd="0" destOrd="0" presId="urn:microsoft.com/office/officeart/2005/8/layout/list1"/>
    <dgm:cxn modelId="{2E7021CB-A999-4A85-B08A-0E1DCA7C8205}" type="presOf" srcId="{16DE3BDB-839B-47D8-9122-D3B5DC8983F8}" destId="{06D7866D-D710-4B35-A974-203670641CD9}" srcOrd="1" destOrd="0" presId="urn:microsoft.com/office/officeart/2005/8/layout/list1"/>
    <dgm:cxn modelId="{BCCC1FCE-387D-42ED-8ED6-AE18024822AC}" srcId="{579E29BC-FC23-4E97-A5FC-E3D668528452}" destId="{5CB259F2-6E14-4C2D-9565-61C68CDEB6E4}" srcOrd="0" destOrd="0" parTransId="{CBC9BCA1-FCE5-4217-8D5E-589C4C9C0761}" sibTransId="{C56348A3-55C7-47B5-8CEC-31349D4E4505}"/>
    <dgm:cxn modelId="{8F7031D3-DF30-4C1E-A792-397A34E7FE9A}" srcId="{86194649-1153-4752-A76D-4D60826E4462}" destId="{579E29BC-FC23-4E97-A5FC-E3D668528452}" srcOrd="0" destOrd="0" parTransId="{A2FFD5B2-77A6-4476-846F-70E1E5AE88A6}" sibTransId="{5E6DCB6A-33D1-4258-A2B3-43A19B215D20}"/>
    <dgm:cxn modelId="{8292EDEC-E811-4C57-96C1-D0B70502CC88}" type="presOf" srcId="{579E29BC-FC23-4E97-A5FC-E3D668528452}" destId="{6FED652F-A661-45F3-B497-0D2A4E196CAC}" srcOrd="0" destOrd="0" presId="urn:microsoft.com/office/officeart/2005/8/layout/list1"/>
    <dgm:cxn modelId="{6E8197EE-6AB2-4581-8043-0A6AE47B7FAA}" srcId="{16DE3BDB-839B-47D8-9122-D3B5DC8983F8}" destId="{AD0FBDE5-E57E-4AAD-A170-79852E82A1E7}" srcOrd="0" destOrd="0" parTransId="{BECE1039-3CF4-443B-BBDC-904E0185FE27}" sibTransId="{9EF38F6B-C170-4C43-B36D-1EC83F2B08F9}"/>
    <dgm:cxn modelId="{C9406638-A2A8-468C-8BBC-D825E1215446}" type="presParOf" srcId="{F22C40BA-E92D-44DE-9181-7F5D74D6BBB3}" destId="{4A0B959E-6B2D-47F9-8CB0-2C91E969225E}" srcOrd="0" destOrd="0" presId="urn:microsoft.com/office/officeart/2005/8/layout/list1"/>
    <dgm:cxn modelId="{D918C88C-0672-4618-B4AD-C85A18190B6E}" type="presParOf" srcId="{4A0B959E-6B2D-47F9-8CB0-2C91E969225E}" destId="{6FED652F-A661-45F3-B497-0D2A4E196CAC}" srcOrd="0" destOrd="0" presId="urn:microsoft.com/office/officeart/2005/8/layout/list1"/>
    <dgm:cxn modelId="{E5E36707-22D3-4EBA-AE48-360A11C3E472}" type="presParOf" srcId="{4A0B959E-6B2D-47F9-8CB0-2C91E969225E}" destId="{515A7BA7-A361-4C4A-AE06-6AE9AA7EFBCA}" srcOrd="1" destOrd="0" presId="urn:microsoft.com/office/officeart/2005/8/layout/list1"/>
    <dgm:cxn modelId="{986233C7-1A7A-4297-8B00-579D92418923}" type="presParOf" srcId="{F22C40BA-E92D-44DE-9181-7F5D74D6BBB3}" destId="{6CD2C826-9231-4909-B4AD-F018F85C223A}" srcOrd="1" destOrd="0" presId="urn:microsoft.com/office/officeart/2005/8/layout/list1"/>
    <dgm:cxn modelId="{5C7AFD6A-A8D4-4CD3-ACB2-6652B2D55EB6}" type="presParOf" srcId="{F22C40BA-E92D-44DE-9181-7F5D74D6BBB3}" destId="{1660AAF5-64D2-4389-892B-2A14531D4604}" srcOrd="2" destOrd="0" presId="urn:microsoft.com/office/officeart/2005/8/layout/list1"/>
    <dgm:cxn modelId="{78887DB0-AAA0-4E2C-8FCE-25A86830244C}" type="presParOf" srcId="{F22C40BA-E92D-44DE-9181-7F5D74D6BBB3}" destId="{F6B566AB-4566-4F64-933A-2A586C670CBE}" srcOrd="3" destOrd="0" presId="urn:microsoft.com/office/officeart/2005/8/layout/list1"/>
    <dgm:cxn modelId="{7440D7CB-2C8C-4076-AFA5-470A1A1431A2}" type="presParOf" srcId="{F22C40BA-E92D-44DE-9181-7F5D74D6BBB3}" destId="{C703C71F-1702-4AF7-AA2D-D9408C156C47}" srcOrd="4" destOrd="0" presId="urn:microsoft.com/office/officeart/2005/8/layout/list1"/>
    <dgm:cxn modelId="{491D913A-94B4-4E43-A51C-C8343F2D649D}" type="presParOf" srcId="{C703C71F-1702-4AF7-AA2D-D9408C156C47}" destId="{A69155B0-5A64-4316-A5C6-C2E7B5ADE9D8}" srcOrd="0" destOrd="0" presId="urn:microsoft.com/office/officeart/2005/8/layout/list1"/>
    <dgm:cxn modelId="{AD6D7A1D-B462-49A6-9A10-5900AA9B3C02}" type="presParOf" srcId="{C703C71F-1702-4AF7-AA2D-D9408C156C47}" destId="{06D7866D-D710-4B35-A974-203670641CD9}" srcOrd="1" destOrd="0" presId="urn:microsoft.com/office/officeart/2005/8/layout/list1"/>
    <dgm:cxn modelId="{68DCBB0F-6CDE-45DA-B82C-ACD84140B64C}" type="presParOf" srcId="{F22C40BA-E92D-44DE-9181-7F5D74D6BBB3}" destId="{698AB169-F1FD-4483-9C45-439710AD447B}" srcOrd="5" destOrd="0" presId="urn:microsoft.com/office/officeart/2005/8/layout/list1"/>
    <dgm:cxn modelId="{3F71AE78-5A28-4C33-915A-BF4A1AFC12C7}" type="presParOf" srcId="{F22C40BA-E92D-44DE-9181-7F5D74D6BBB3}" destId="{859A25C1-A91F-46E2-A9AA-2F15D94DFDB8}" srcOrd="6" destOrd="0" presId="urn:microsoft.com/office/officeart/2005/8/layout/list1"/>
    <dgm:cxn modelId="{8848AFA8-A9F6-4CBA-899F-07A676F6252B}" type="presParOf" srcId="{F22C40BA-E92D-44DE-9181-7F5D74D6BBB3}" destId="{BBACA3DE-E65D-400D-822B-4E09684088AB}" srcOrd="7" destOrd="0" presId="urn:microsoft.com/office/officeart/2005/8/layout/list1"/>
    <dgm:cxn modelId="{9C47DB28-AD1A-4FA6-AE66-CF757D5EF076}" type="presParOf" srcId="{F22C40BA-E92D-44DE-9181-7F5D74D6BBB3}" destId="{F42F59C7-3B0E-4C7D-9F56-CBC245B45F50}" srcOrd="8" destOrd="0" presId="urn:microsoft.com/office/officeart/2005/8/layout/list1"/>
    <dgm:cxn modelId="{0B7D1254-D748-4C47-A118-4B1D7CFEC77C}" type="presParOf" srcId="{F42F59C7-3B0E-4C7D-9F56-CBC245B45F50}" destId="{55961FDC-A124-4347-8048-EC382D1CA115}" srcOrd="0" destOrd="0" presId="urn:microsoft.com/office/officeart/2005/8/layout/list1"/>
    <dgm:cxn modelId="{C7A4EC01-A762-44C1-84AC-4E006B67CB20}" type="presParOf" srcId="{F42F59C7-3B0E-4C7D-9F56-CBC245B45F50}" destId="{8D771115-285D-4F10-93E9-C9AC6C9CAE03}" srcOrd="1" destOrd="0" presId="urn:microsoft.com/office/officeart/2005/8/layout/list1"/>
    <dgm:cxn modelId="{31DDA8F4-0455-4933-A4A1-1F70C9B67B7C}" type="presParOf" srcId="{F22C40BA-E92D-44DE-9181-7F5D74D6BBB3}" destId="{E8824225-3BBE-4E54-A4D0-306946A91720}" srcOrd="9" destOrd="0" presId="urn:microsoft.com/office/officeart/2005/8/layout/list1"/>
    <dgm:cxn modelId="{7812AFAC-1C83-4B2E-B19D-3A42C9D534A3}" type="presParOf" srcId="{F22C40BA-E92D-44DE-9181-7F5D74D6BBB3}" destId="{3C209447-9CD6-4BF0-9A2E-FD9D0735CA36}"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09CF4E-6766-4C67-99FA-E4E64174D045}" type="doc">
      <dgm:prSet loTypeId="urn:microsoft.com/office/officeart/2016/7/layout/VerticalDownArrowProcess" loCatId="process" qsTypeId="urn:microsoft.com/office/officeart/2005/8/quickstyle/simple2" qsCatId="simple" csTypeId="urn:microsoft.com/office/officeart/2005/8/colors/accent2_2" csCatId="accent2" phldr="1"/>
      <dgm:spPr/>
      <dgm:t>
        <a:bodyPr/>
        <a:lstStyle/>
        <a:p>
          <a:endParaRPr lang="en-US"/>
        </a:p>
      </dgm:t>
    </dgm:pt>
    <dgm:pt modelId="{172D4970-7BD5-4B67-8649-B1179327B2EF}">
      <dgm:prSet custT="1"/>
      <dgm:spPr>
        <a:ln>
          <a:solidFill>
            <a:schemeClr val="tx1"/>
          </a:solidFill>
        </a:ln>
      </dgm:spPr>
      <dgm:t>
        <a:bodyPr/>
        <a:lstStyle/>
        <a:p>
          <a:pPr algn="l"/>
          <a:r>
            <a:rPr lang="en-US" sz="2800">
              <a:solidFill>
                <a:schemeClr val="tx1"/>
              </a:solidFill>
            </a:rPr>
            <a:t>Create</a:t>
          </a:r>
        </a:p>
      </dgm:t>
    </dgm:pt>
    <dgm:pt modelId="{AADE9E32-C4B1-40CB-B961-D8FACF9B029A}" type="parTrans" cxnId="{DD663233-3CA8-4DFE-8821-76975D93E9B7}">
      <dgm:prSet/>
      <dgm:spPr/>
      <dgm:t>
        <a:bodyPr/>
        <a:lstStyle/>
        <a:p>
          <a:pPr algn="l"/>
          <a:endParaRPr lang="en-US" sz="3600"/>
        </a:p>
      </dgm:t>
    </dgm:pt>
    <dgm:pt modelId="{814B31B8-8E33-4862-BC0B-EEE917AB1956}" type="sibTrans" cxnId="{DD663233-3CA8-4DFE-8821-76975D93E9B7}">
      <dgm:prSet/>
      <dgm:spPr/>
      <dgm:t>
        <a:bodyPr/>
        <a:lstStyle/>
        <a:p>
          <a:pPr algn="l"/>
          <a:endParaRPr lang="en-US" sz="3600"/>
        </a:p>
      </dgm:t>
    </dgm:pt>
    <dgm:pt modelId="{60B006F0-0C74-47AC-A6F7-F032F2744EB4}">
      <dgm:prSet custT="1"/>
      <dgm:spPr>
        <a:ln>
          <a:solidFill>
            <a:schemeClr val="tx2">
              <a:alpha val="90000"/>
            </a:schemeClr>
          </a:solidFill>
        </a:ln>
      </dgm:spPr>
      <dgm:t>
        <a:bodyPr/>
        <a:lstStyle/>
        <a:p>
          <a:pPr algn="l"/>
          <a:r>
            <a:rPr lang="en-US" sz="2000"/>
            <a:t>Create Urgency</a:t>
          </a:r>
        </a:p>
      </dgm:t>
    </dgm:pt>
    <dgm:pt modelId="{42AE3E2E-E887-4DD1-9298-97E3C3DE6601}" type="parTrans" cxnId="{40523CFD-2EFF-4AC4-A5FB-59922AA229DA}">
      <dgm:prSet/>
      <dgm:spPr/>
      <dgm:t>
        <a:bodyPr/>
        <a:lstStyle/>
        <a:p>
          <a:pPr algn="l"/>
          <a:endParaRPr lang="en-US" sz="3600"/>
        </a:p>
      </dgm:t>
    </dgm:pt>
    <dgm:pt modelId="{3A8DA838-51FE-4548-9221-32AE6C98C6E1}" type="sibTrans" cxnId="{40523CFD-2EFF-4AC4-A5FB-59922AA229DA}">
      <dgm:prSet/>
      <dgm:spPr/>
      <dgm:t>
        <a:bodyPr/>
        <a:lstStyle/>
        <a:p>
          <a:pPr algn="l"/>
          <a:endParaRPr lang="en-US" sz="3600"/>
        </a:p>
      </dgm:t>
    </dgm:pt>
    <dgm:pt modelId="{F0B89211-C008-4672-BC84-48A6EDE76953}">
      <dgm:prSet custT="1"/>
      <dgm:spPr>
        <a:ln>
          <a:solidFill>
            <a:schemeClr val="tx1"/>
          </a:solidFill>
        </a:ln>
      </dgm:spPr>
      <dgm:t>
        <a:bodyPr/>
        <a:lstStyle/>
        <a:p>
          <a:pPr algn="l"/>
          <a:r>
            <a:rPr lang="en-US" sz="2800">
              <a:solidFill>
                <a:schemeClr val="tx1"/>
              </a:solidFill>
            </a:rPr>
            <a:t>Form</a:t>
          </a:r>
        </a:p>
      </dgm:t>
    </dgm:pt>
    <dgm:pt modelId="{FC3B1B12-1897-4FFF-A935-6C1A5C1D7285}" type="parTrans" cxnId="{1F3B0563-E273-4B6F-B293-39BD95BEC77B}">
      <dgm:prSet/>
      <dgm:spPr/>
      <dgm:t>
        <a:bodyPr/>
        <a:lstStyle/>
        <a:p>
          <a:pPr algn="l"/>
          <a:endParaRPr lang="en-US" sz="3600"/>
        </a:p>
      </dgm:t>
    </dgm:pt>
    <dgm:pt modelId="{FFD2D94F-081F-486B-B5B1-D095F1360F99}" type="sibTrans" cxnId="{1F3B0563-E273-4B6F-B293-39BD95BEC77B}">
      <dgm:prSet/>
      <dgm:spPr/>
      <dgm:t>
        <a:bodyPr/>
        <a:lstStyle/>
        <a:p>
          <a:pPr algn="l"/>
          <a:endParaRPr lang="en-US" sz="3600"/>
        </a:p>
      </dgm:t>
    </dgm:pt>
    <dgm:pt modelId="{6FB0ACEE-2139-4093-939F-1E96E8BB5A3C}">
      <dgm:prSet custT="1"/>
      <dgm:spPr>
        <a:ln>
          <a:solidFill>
            <a:schemeClr val="tx2">
              <a:alpha val="90000"/>
            </a:schemeClr>
          </a:solidFill>
        </a:ln>
      </dgm:spPr>
      <dgm:t>
        <a:bodyPr/>
        <a:lstStyle/>
        <a:p>
          <a:pPr algn="l"/>
          <a:r>
            <a:rPr lang="en-US" sz="2000"/>
            <a:t>Form a Powerful Coalition</a:t>
          </a:r>
        </a:p>
      </dgm:t>
    </dgm:pt>
    <dgm:pt modelId="{E1A5930C-554B-4EE1-BB29-892DFB898DBB}" type="parTrans" cxnId="{8F829354-84C6-439D-93D7-B43333758896}">
      <dgm:prSet/>
      <dgm:spPr/>
      <dgm:t>
        <a:bodyPr/>
        <a:lstStyle/>
        <a:p>
          <a:pPr algn="l"/>
          <a:endParaRPr lang="en-US" sz="3600"/>
        </a:p>
      </dgm:t>
    </dgm:pt>
    <dgm:pt modelId="{72030E15-EB0E-4309-951D-52E3074EFD4D}" type="sibTrans" cxnId="{8F829354-84C6-439D-93D7-B43333758896}">
      <dgm:prSet/>
      <dgm:spPr/>
      <dgm:t>
        <a:bodyPr/>
        <a:lstStyle/>
        <a:p>
          <a:pPr algn="l"/>
          <a:endParaRPr lang="en-US" sz="3600"/>
        </a:p>
      </dgm:t>
    </dgm:pt>
    <dgm:pt modelId="{A49BB306-84DB-4F83-B0A2-11407E6FD2DC}">
      <dgm:prSet custT="1"/>
      <dgm:spPr>
        <a:ln>
          <a:solidFill>
            <a:schemeClr val="tx1"/>
          </a:solidFill>
        </a:ln>
      </dgm:spPr>
      <dgm:t>
        <a:bodyPr/>
        <a:lstStyle/>
        <a:p>
          <a:pPr algn="l"/>
          <a:r>
            <a:rPr lang="en-US" sz="2800">
              <a:solidFill>
                <a:schemeClr val="tx1"/>
              </a:solidFill>
            </a:rPr>
            <a:t>Create</a:t>
          </a:r>
        </a:p>
      </dgm:t>
    </dgm:pt>
    <dgm:pt modelId="{4AF90B18-3C9E-404E-9A5F-F9928C4CAE5B}" type="parTrans" cxnId="{2F9E4FA0-0E92-4FB8-9D8B-3C4D09180AFA}">
      <dgm:prSet/>
      <dgm:spPr/>
      <dgm:t>
        <a:bodyPr/>
        <a:lstStyle/>
        <a:p>
          <a:pPr algn="l"/>
          <a:endParaRPr lang="en-US" sz="3600"/>
        </a:p>
      </dgm:t>
    </dgm:pt>
    <dgm:pt modelId="{BEE311F5-7ACA-4AC9-BF49-8C6C2A62FDC2}" type="sibTrans" cxnId="{2F9E4FA0-0E92-4FB8-9D8B-3C4D09180AFA}">
      <dgm:prSet/>
      <dgm:spPr/>
      <dgm:t>
        <a:bodyPr/>
        <a:lstStyle/>
        <a:p>
          <a:pPr algn="l"/>
          <a:endParaRPr lang="en-US" sz="3600"/>
        </a:p>
      </dgm:t>
    </dgm:pt>
    <dgm:pt modelId="{7D7EA0E9-F79D-417F-92F3-068174EC87FE}">
      <dgm:prSet custT="1"/>
      <dgm:spPr>
        <a:ln>
          <a:solidFill>
            <a:schemeClr val="tx2">
              <a:alpha val="90000"/>
            </a:schemeClr>
          </a:solidFill>
        </a:ln>
      </dgm:spPr>
      <dgm:t>
        <a:bodyPr/>
        <a:lstStyle/>
        <a:p>
          <a:pPr algn="l"/>
          <a:r>
            <a:rPr lang="en-US" sz="2000"/>
            <a:t>Create a Vision for Change</a:t>
          </a:r>
        </a:p>
      </dgm:t>
    </dgm:pt>
    <dgm:pt modelId="{633865B9-5E08-466F-9966-8202A94C2CF5}" type="parTrans" cxnId="{23CBF2F9-2D44-4027-A4CE-5C67A89522D6}">
      <dgm:prSet/>
      <dgm:spPr/>
      <dgm:t>
        <a:bodyPr/>
        <a:lstStyle/>
        <a:p>
          <a:pPr algn="l"/>
          <a:endParaRPr lang="en-US" sz="3600"/>
        </a:p>
      </dgm:t>
    </dgm:pt>
    <dgm:pt modelId="{D3C415C2-7B8B-401C-B043-8C66E30041ED}" type="sibTrans" cxnId="{23CBF2F9-2D44-4027-A4CE-5C67A89522D6}">
      <dgm:prSet/>
      <dgm:spPr/>
      <dgm:t>
        <a:bodyPr/>
        <a:lstStyle/>
        <a:p>
          <a:pPr algn="l"/>
          <a:endParaRPr lang="en-US" sz="3600"/>
        </a:p>
      </dgm:t>
    </dgm:pt>
    <dgm:pt modelId="{DE6E1C8D-2F4C-461E-96AB-6D56A35E985D}">
      <dgm:prSet custT="1"/>
      <dgm:spPr>
        <a:ln>
          <a:solidFill>
            <a:schemeClr val="tx1"/>
          </a:solidFill>
        </a:ln>
      </dgm:spPr>
      <dgm:t>
        <a:bodyPr/>
        <a:lstStyle/>
        <a:p>
          <a:pPr algn="l"/>
          <a:r>
            <a:rPr lang="en-US" sz="2800">
              <a:solidFill>
                <a:schemeClr val="tx1"/>
              </a:solidFill>
            </a:rPr>
            <a:t>Communicate</a:t>
          </a:r>
        </a:p>
      </dgm:t>
    </dgm:pt>
    <dgm:pt modelId="{F7519DBB-DC79-4F67-813C-7E55B3DF06F3}" type="parTrans" cxnId="{D127F150-B8A7-4E1B-A4C0-90E6760DF616}">
      <dgm:prSet/>
      <dgm:spPr/>
      <dgm:t>
        <a:bodyPr/>
        <a:lstStyle/>
        <a:p>
          <a:pPr algn="l"/>
          <a:endParaRPr lang="en-US" sz="3600"/>
        </a:p>
      </dgm:t>
    </dgm:pt>
    <dgm:pt modelId="{49B8E017-603C-4EB8-91ED-9AEF6F31ADA5}" type="sibTrans" cxnId="{D127F150-B8A7-4E1B-A4C0-90E6760DF616}">
      <dgm:prSet/>
      <dgm:spPr/>
      <dgm:t>
        <a:bodyPr/>
        <a:lstStyle/>
        <a:p>
          <a:pPr algn="l"/>
          <a:endParaRPr lang="en-US" sz="3600"/>
        </a:p>
      </dgm:t>
    </dgm:pt>
    <dgm:pt modelId="{73E2A448-CB76-42D2-B37B-913CCD9A720A}">
      <dgm:prSet custT="1"/>
      <dgm:spPr>
        <a:ln>
          <a:solidFill>
            <a:schemeClr val="tx2">
              <a:alpha val="90000"/>
            </a:schemeClr>
          </a:solidFill>
        </a:ln>
      </dgm:spPr>
      <dgm:t>
        <a:bodyPr/>
        <a:lstStyle/>
        <a:p>
          <a:pPr algn="l"/>
          <a:r>
            <a:rPr lang="en-US" sz="2000"/>
            <a:t>Communicate the Vision</a:t>
          </a:r>
        </a:p>
      </dgm:t>
    </dgm:pt>
    <dgm:pt modelId="{4AA67D27-666E-4E52-9DC6-952A70FF70A3}" type="parTrans" cxnId="{1F8B1517-A40A-493C-85F6-A8FA9116B2D3}">
      <dgm:prSet/>
      <dgm:spPr/>
      <dgm:t>
        <a:bodyPr/>
        <a:lstStyle/>
        <a:p>
          <a:pPr algn="l"/>
          <a:endParaRPr lang="en-US" sz="3600"/>
        </a:p>
      </dgm:t>
    </dgm:pt>
    <dgm:pt modelId="{642AF460-A921-4926-AEE1-EBF2B8391305}" type="sibTrans" cxnId="{1F8B1517-A40A-493C-85F6-A8FA9116B2D3}">
      <dgm:prSet/>
      <dgm:spPr/>
      <dgm:t>
        <a:bodyPr/>
        <a:lstStyle/>
        <a:p>
          <a:pPr algn="l"/>
          <a:endParaRPr lang="en-US" sz="3600"/>
        </a:p>
      </dgm:t>
    </dgm:pt>
    <dgm:pt modelId="{6B15F442-02D7-4581-8366-10B3FC04112F}">
      <dgm:prSet custT="1"/>
      <dgm:spPr>
        <a:ln>
          <a:solidFill>
            <a:schemeClr val="tx1"/>
          </a:solidFill>
        </a:ln>
      </dgm:spPr>
      <dgm:t>
        <a:bodyPr/>
        <a:lstStyle/>
        <a:p>
          <a:pPr algn="l"/>
          <a:r>
            <a:rPr lang="en-US" sz="2800">
              <a:solidFill>
                <a:schemeClr val="tx1"/>
              </a:solidFill>
            </a:rPr>
            <a:t>Remove</a:t>
          </a:r>
        </a:p>
      </dgm:t>
    </dgm:pt>
    <dgm:pt modelId="{EDA8AAFF-497F-4081-9A3F-812777BBA12F}" type="parTrans" cxnId="{F0D6965A-5845-4F4C-BC7E-A8D8176BD1E3}">
      <dgm:prSet/>
      <dgm:spPr/>
      <dgm:t>
        <a:bodyPr/>
        <a:lstStyle/>
        <a:p>
          <a:pPr algn="l"/>
          <a:endParaRPr lang="en-US" sz="3600"/>
        </a:p>
      </dgm:t>
    </dgm:pt>
    <dgm:pt modelId="{C0D23454-5352-43DC-BF7C-27CF1D7A7CC6}" type="sibTrans" cxnId="{F0D6965A-5845-4F4C-BC7E-A8D8176BD1E3}">
      <dgm:prSet/>
      <dgm:spPr/>
      <dgm:t>
        <a:bodyPr/>
        <a:lstStyle/>
        <a:p>
          <a:pPr algn="l"/>
          <a:endParaRPr lang="en-US" sz="3600"/>
        </a:p>
      </dgm:t>
    </dgm:pt>
    <dgm:pt modelId="{AC2398AD-E822-4149-A8A3-3DA702596496}">
      <dgm:prSet custT="1"/>
      <dgm:spPr>
        <a:ln>
          <a:solidFill>
            <a:schemeClr val="tx2">
              <a:alpha val="90000"/>
            </a:schemeClr>
          </a:solidFill>
        </a:ln>
      </dgm:spPr>
      <dgm:t>
        <a:bodyPr/>
        <a:lstStyle/>
        <a:p>
          <a:pPr algn="l"/>
          <a:r>
            <a:rPr lang="en-US" sz="2000"/>
            <a:t>Remove Obstacles</a:t>
          </a:r>
        </a:p>
      </dgm:t>
    </dgm:pt>
    <dgm:pt modelId="{C66E724C-BDD8-4D55-A0DB-5FC070D0B9DF}" type="parTrans" cxnId="{08FD1165-B905-4B0C-B478-83C8F5CD500C}">
      <dgm:prSet/>
      <dgm:spPr/>
      <dgm:t>
        <a:bodyPr/>
        <a:lstStyle/>
        <a:p>
          <a:pPr algn="l"/>
          <a:endParaRPr lang="en-US" sz="3600"/>
        </a:p>
      </dgm:t>
    </dgm:pt>
    <dgm:pt modelId="{971D1D74-B049-41DE-96C9-35F8499372C8}" type="sibTrans" cxnId="{08FD1165-B905-4B0C-B478-83C8F5CD500C}">
      <dgm:prSet/>
      <dgm:spPr/>
      <dgm:t>
        <a:bodyPr/>
        <a:lstStyle/>
        <a:p>
          <a:pPr algn="l"/>
          <a:endParaRPr lang="en-US" sz="3600"/>
        </a:p>
      </dgm:t>
    </dgm:pt>
    <dgm:pt modelId="{E50C456A-48C9-48DD-80D6-9672BB2B2E8C}">
      <dgm:prSet custT="1"/>
      <dgm:spPr>
        <a:ln>
          <a:solidFill>
            <a:schemeClr val="tx1"/>
          </a:solidFill>
        </a:ln>
      </dgm:spPr>
      <dgm:t>
        <a:bodyPr/>
        <a:lstStyle/>
        <a:p>
          <a:pPr algn="l"/>
          <a:r>
            <a:rPr lang="en-US" sz="2800">
              <a:solidFill>
                <a:schemeClr val="tx1"/>
              </a:solidFill>
            </a:rPr>
            <a:t>Create</a:t>
          </a:r>
        </a:p>
      </dgm:t>
    </dgm:pt>
    <dgm:pt modelId="{E52CE313-E8FC-4F9A-9EF4-0A5A4B56F1D9}" type="parTrans" cxnId="{83B5204F-90FC-41DD-944C-364D4F498D6B}">
      <dgm:prSet/>
      <dgm:spPr/>
      <dgm:t>
        <a:bodyPr/>
        <a:lstStyle/>
        <a:p>
          <a:pPr algn="l"/>
          <a:endParaRPr lang="en-US" sz="3600"/>
        </a:p>
      </dgm:t>
    </dgm:pt>
    <dgm:pt modelId="{68EBF54B-04F3-433A-8733-98D00A7C5C20}" type="sibTrans" cxnId="{83B5204F-90FC-41DD-944C-364D4F498D6B}">
      <dgm:prSet/>
      <dgm:spPr/>
      <dgm:t>
        <a:bodyPr/>
        <a:lstStyle/>
        <a:p>
          <a:pPr algn="l"/>
          <a:endParaRPr lang="en-US" sz="3600"/>
        </a:p>
      </dgm:t>
    </dgm:pt>
    <dgm:pt modelId="{A5AEA3D4-D3F8-4A91-9EBC-9B502C332E7B}">
      <dgm:prSet custT="1"/>
      <dgm:spPr>
        <a:ln>
          <a:solidFill>
            <a:schemeClr val="tx2">
              <a:alpha val="90000"/>
            </a:schemeClr>
          </a:solidFill>
        </a:ln>
      </dgm:spPr>
      <dgm:t>
        <a:bodyPr/>
        <a:lstStyle/>
        <a:p>
          <a:pPr algn="l"/>
          <a:r>
            <a:rPr lang="en-US" sz="2000"/>
            <a:t>Create Short-Term Wins</a:t>
          </a:r>
        </a:p>
      </dgm:t>
    </dgm:pt>
    <dgm:pt modelId="{3023708A-A5EB-4152-899C-7A02838FE15F}" type="parTrans" cxnId="{FD3254B3-3347-4FDE-9647-927DB3EE9245}">
      <dgm:prSet/>
      <dgm:spPr/>
      <dgm:t>
        <a:bodyPr/>
        <a:lstStyle/>
        <a:p>
          <a:pPr algn="l"/>
          <a:endParaRPr lang="en-US" sz="3600"/>
        </a:p>
      </dgm:t>
    </dgm:pt>
    <dgm:pt modelId="{A6B15410-C013-4842-9CDC-7010EA46BDBD}" type="sibTrans" cxnId="{FD3254B3-3347-4FDE-9647-927DB3EE9245}">
      <dgm:prSet/>
      <dgm:spPr/>
      <dgm:t>
        <a:bodyPr/>
        <a:lstStyle/>
        <a:p>
          <a:pPr algn="l"/>
          <a:endParaRPr lang="en-US" sz="3600"/>
        </a:p>
      </dgm:t>
    </dgm:pt>
    <dgm:pt modelId="{76C8B792-E595-4427-9B1C-218789027C19}">
      <dgm:prSet custT="1"/>
      <dgm:spPr>
        <a:ln>
          <a:solidFill>
            <a:schemeClr val="tx1"/>
          </a:solidFill>
        </a:ln>
      </dgm:spPr>
      <dgm:t>
        <a:bodyPr/>
        <a:lstStyle/>
        <a:p>
          <a:pPr algn="l"/>
          <a:r>
            <a:rPr lang="en-US" sz="2800">
              <a:solidFill>
                <a:schemeClr val="tx1"/>
              </a:solidFill>
            </a:rPr>
            <a:t>Build on</a:t>
          </a:r>
        </a:p>
      </dgm:t>
    </dgm:pt>
    <dgm:pt modelId="{756A8B6D-4BD8-43A6-AB8A-62BE4100B6F9}" type="parTrans" cxnId="{A0291D67-47B5-4204-932C-738AB6204B7A}">
      <dgm:prSet/>
      <dgm:spPr/>
      <dgm:t>
        <a:bodyPr/>
        <a:lstStyle/>
        <a:p>
          <a:pPr algn="l"/>
          <a:endParaRPr lang="en-US" sz="3600"/>
        </a:p>
      </dgm:t>
    </dgm:pt>
    <dgm:pt modelId="{C77237BF-E154-432E-B570-78290FC829CD}" type="sibTrans" cxnId="{A0291D67-47B5-4204-932C-738AB6204B7A}">
      <dgm:prSet/>
      <dgm:spPr/>
      <dgm:t>
        <a:bodyPr/>
        <a:lstStyle/>
        <a:p>
          <a:pPr algn="l"/>
          <a:endParaRPr lang="en-US" sz="3600"/>
        </a:p>
      </dgm:t>
    </dgm:pt>
    <dgm:pt modelId="{48808979-B05B-4340-B5E8-70041C7836AC}">
      <dgm:prSet custT="1"/>
      <dgm:spPr>
        <a:ln>
          <a:solidFill>
            <a:schemeClr val="tx2">
              <a:alpha val="90000"/>
            </a:schemeClr>
          </a:solidFill>
        </a:ln>
      </dgm:spPr>
      <dgm:t>
        <a:bodyPr/>
        <a:lstStyle/>
        <a:p>
          <a:pPr algn="l"/>
          <a:r>
            <a:rPr lang="en-US" sz="2000"/>
            <a:t>Build on the Change</a:t>
          </a:r>
        </a:p>
      </dgm:t>
    </dgm:pt>
    <dgm:pt modelId="{78E2F512-6B31-4D1A-BF91-CB84733F50C3}" type="parTrans" cxnId="{1E33BC66-AB19-498F-AB53-A11006A0C5D8}">
      <dgm:prSet/>
      <dgm:spPr/>
      <dgm:t>
        <a:bodyPr/>
        <a:lstStyle/>
        <a:p>
          <a:pPr algn="l"/>
          <a:endParaRPr lang="en-US" sz="3600"/>
        </a:p>
      </dgm:t>
    </dgm:pt>
    <dgm:pt modelId="{E3F6180D-F0E3-4C55-B057-251B1BAE1ED8}" type="sibTrans" cxnId="{1E33BC66-AB19-498F-AB53-A11006A0C5D8}">
      <dgm:prSet/>
      <dgm:spPr/>
      <dgm:t>
        <a:bodyPr/>
        <a:lstStyle/>
        <a:p>
          <a:pPr algn="l"/>
          <a:endParaRPr lang="en-US" sz="3600"/>
        </a:p>
      </dgm:t>
    </dgm:pt>
    <dgm:pt modelId="{148F228C-0D60-4EF5-B85B-85F1479D9FE4}">
      <dgm:prSet custT="1"/>
      <dgm:spPr>
        <a:ln>
          <a:solidFill>
            <a:schemeClr val="tx1"/>
          </a:solidFill>
        </a:ln>
      </dgm:spPr>
      <dgm:t>
        <a:bodyPr/>
        <a:lstStyle/>
        <a:p>
          <a:pPr algn="l"/>
          <a:r>
            <a:rPr lang="en-US" sz="2800">
              <a:solidFill>
                <a:schemeClr val="tx1"/>
              </a:solidFill>
            </a:rPr>
            <a:t>Anchor</a:t>
          </a:r>
        </a:p>
      </dgm:t>
    </dgm:pt>
    <dgm:pt modelId="{1624ED8F-2477-488E-8D5B-56DDACE1AEC3}" type="parTrans" cxnId="{EBDEC0D3-4CF7-4BA3-A17F-758849F6F546}">
      <dgm:prSet/>
      <dgm:spPr/>
      <dgm:t>
        <a:bodyPr/>
        <a:lstStyle/>
        <a:p>
          <a:pPr algn="l"/>
          <a:endParaRPr lang="en-US" sz="3600"/>
        </a:p>
      </dgm:t>
    </dgm:pt>
    <dgm:pt modelId="{0353FF7A-838B-485A-B2B3-9DE26185AD67}" type="sibTrans" cxnId="{EBDEC0D3-4CF7-4BA3-A17F-758849F6F546}">
      <dgm:prSet/>
      <dgm:spPr/>
      <dgm:t>
        <a:bodyPr/>
        <a:lstStyle/>
        <a:p>
          <a:pPr algn="l"/>
          <a:endParaRPr lang="en-US" sz="3600"/>
        </a:p>
      </dgm:t>
    </dgm:pt>
    <dgm:pt modelId="{979E4B2C-48BC-45EF-A93C-A24A20447ADA}">
      <dgm:prSet custT="1"/>
      <dgm:spPr>
        <a:ln>
          <a:solidFill>
            <a:schemeClr val="tx2">
              <a:alpha val="90000"/>
            </a:schemeClr>
          </a:solidFill>
        </a:ln>
      </dgm:spPr>
      <dgm:t>
        <a:bodyPr/>
        <a:lstStyle/>
        <a:p>
          <a:pPr algn="l"/>
          <a:r>
            <a:rPr lang="en-US" sz="2000"/>
            <a:t>Anchor the Changes in Corporate Culture</a:t>
          </a:r>
        </a:p>
      </dgm:t>
    </dgm:pt>
    <dgm:pt modelId="{282DAF5B-F88D-41BC-9874-6698D9518510}" type="parTrans" cxnId="{C7968F2D-61BC-4147-AA3E-63E3D9C8B6C0}">
      <dgm:prSet/>
      <dgm:spPr/>
      <dgm:t>
        <a:bodyPr/>
        <a:lstStyle/>
        <a:p>
          <a:pPr algn="l"/>
          <a:endParaRPr lang="en-US" sz="3600"/>
        </a:p>
      </dgm:t>
    </dgm:pt>
    <dgm:pt modelId="{1EB5BA2A-AAE3-4A60-9753-7A230AE8FE3E}" type="sibTrans" cxnId="{C7968F2D-61BC-4147-AA3E-63E3D9C8B6C0}">
      <dgm:prSet/>
      <dgm:spPr/>
      <dgm:t>
        <a:bodyPr/>
        <a:lstStyle/>
        <a:p>
          <a:pPr algn="l"/>
          <a:endParaRPr lang="en-US" sz="3600"/>
        </a:p>
      </dgm:t>
    </dgm:pt>
    <dgm:pt modelId="{163D6512-9955-4F28-BCAC-8518394C9682}" type="pres">
      <dgm:prSet presAssocID="{E209CF4E-6766-4C67-99FA-E4E64174D045}" presName="Name0" presStyleCnt="0">
        <dgm:presLayoutVars>
          <dgm:dir/>
          <dgm:animLvl val="lvl"/>
          <dgm:resizeHandles val="exact"/>
        </dgm:presLayoutVars>
      </dgm:prSet>
      <dgm:spPr/>
    </dgm:pt>
    <dgm:pt modelId="{F5DEF581-32D3-4D8F-9153-ABAE8F06A0C1}" type="pres">
      <dgm:prSet presAssocID="{148F228C-0D60-4EF5-B85B-85F1479D9FE4}" presName="boxAndChildren" presStyleCnt="0"/>
      <dgm:spPr/>
    </dgm:pt>
    <dgm:pt modelId="{48AF2F26-674C-4790-ACEF-E3D959A9BF85}" type="pres">
      <dgm:prSet presAssocID="{148F228C-0D60-4EF5-B85B-85F1479D9FE4}" presName="parentTextBox" presStyleLbl="alignNode1" presStyleIdx="0" presStyleCnt="8"/>
      <dgm:spPr/>
    </dgm:pt>
    <dgm:pt modelId="{739A60EB-79D7-4004-BD2C-9042D4603E18}" type="pres">
      <dgm:prSet presAssocID="{148F228C-0D60-4EF5-B85B-85F1479D9FE4}" presName="descendantBox" presStyleLbl="bgAccFollowNode1" presStyleIdx="0" presStyleCnt="8"/>
      <dgm:spPr/>
    </dgm:pt>
    <dgm:pt modelId="{336E6E75-630D-4C30-BBCE-58CD66554FAA}" type="pres">
      <dgm:prSet presAssocID="{C77237BF-E154-432E-B570-78290FC829CD}" presName="sp" presStyleCnt="0"/>
      <dgm:spPr/>
    </dgm:pt>
    <dgm:pt modelId="{7C6F6DD4-C570-40E8-BDF4-78E36D8E7FF8}" type="pres">
      <dgm:prSet presAssocID="{76C8B792-E595-4427-9B1C-218789027C19}" presName="arrowAndChildren" presStyleCnt="0"/>
      <dgm:spPr/>
    </dgm:pt>
    <dgm:pt modelId="{82314A9A-F5F7-4D8F-8EA2-23B78DD81DBB}" type="pres">
      <dgm:prSet presAssocID="{76C8B792-E595-4427-9B1C-218789027C19}" presName="parentTextArrow" presStyleLbl="node1" presStyleIdx="0" presStyleCnt="0"/>
      <dgm:spPr/>
    </dgm:pt>
    <dgm:pt modelId="{932EDE7B-9ABC-462B-A615-B69E3A986E37}" type="pres">
      <dgm:prSet presAssocID="{76C8B792-E595-4427-9B1C-218789027C19}" presName="arrow" presStyleLbl="alignNode1" presStyleIdx="1" presStyleCnt="8"/>
      <dgm:spPr/>
    </dgm:pt>
    <dgm:pt modelId="{6001F847-26E4-41F2-BD20-DBDC06237E61}" type="pres">
      <dgm:prSet presAssocID="{76C8B792-E595-4427-9B1C-218789027C19}" presName="descendantArrow" presStyleLbl="bgAccFollowNode1" presStyleIdx="1" presStyleCnt="8"/>
      <dgm:spPr/>
    </dgm:pt>
    <dgm:pt modelId="{90202891-FE32-497B-9679-85FF902BFD59}" type="pres">
      <dgm:prSet presAssocID="{68EBF54B-04F3-433A-8733-98D00A7C5C20}" presName="sp" presStyleCnt="0"/>
      <dgm:spPr/>
    </dgm:pt>
    <dgm:pt modelId="{95073C52-B5BC-43C6-BD5E-03EF8CBF6978}" type="pres">
      <dgm:prSet presAssocID="{E50C456A-48C9-48DD-80D6-9672BB2B2E8C}" presName="arrowAndChildren" presStyleCnt="0"/>
      <dgm:spPr/>
    </dgm:pt>
    <dgm:pt modelId="{32439658-50C0-4158-9166-9EF2A9F8E9F7}" type="pres">
      <dgm:prSet presAssocID="{E50C456A-48C9-48DD-80D6-9672BB2B2E8C}" presName="parentTextArrow" presStyleLbl="node1" presStyleIdx="0" presStyleCnt="0"/>
      <dgm:spPr/>
    </dgm:pt>
    <dgm:pt modelId="{BE2C516C-5452-42C8-A86E-7C42C9AAD6DC}" type="pres">
      <dgm:prSet presAssocID="{E50C456A-48C9-48DD-80D6-9672BB2B2E8C}" presName="arrow" presStyleLbl="alignNode1" presStyleIdx="2" presStyleCnt="8"/>
      <dgm:spPr/>
    </dgm:pt>
    <dgm:pt modelId="{5B392449-EEBC-42A7-8951-5567D68C15FE}" type="pres">
      <dgm:prSet presAssocID="{E50C456A-48C9-48DD-80D6-9672BB2B2E8C}" presName="descendantArrow" presStyleLbl="bgAccFollowNode1" presStyleIdx="2" presStyleCnt="8"/>
      <dgm:spPr/>
    </dgm:pt>
    <dgm:pt modelId="{051980F9-861E-44AB-8087-750B4AD143E4}" type="pres">
      <dgm:prSet presAssocID="{C0D23454-5352-43DC-BF7C-27CF1D7A7CC6}" presName="sp" presStyleCnt="0"/>
      <dgm:spPr/>
    </dgm:pt>
    <dgm:pt modelId="{68593DAE-9BCD-4A8D-95AC-EE0D1BF2E05E}" type="pres">
      <dgm:prSet presAssocID="{6B15F442-02D7-4581-8366-10B3FC04112F}" presName="arrowAndChildren" presStyleCnt="0"/>
      <dgm:spPr/>
    </dgm:pt>
    <dgm:pt modelId="{65678618-6E5F-45E0-9DCC-36CF2A3ED9B8}" type="pres">
      <dgm:prSet presAssocID="{6B15F442-02D7-4581-8366-10B3FC04112F}" presName="parentTextArrow" presStyleLbl="node1" presStyleIdx="0" presStyleCnt="0"/>
      <dgm:spPr/>
    </dgm:pt>
    <dgm:pt modelId="{76D3179F-71C6-4161-9711-08503B4CED46}" type="pres">
      <dgm:prSet presAssocID="{6B15F442-02D7-4581-8366-10B3FC04112F}" presName="arrow" presStyleLbl="alignNode1" presStyleIdx="3" presStyleCnt="8"/>
      <dgm:spPr/>
    </dgm:pt>
    <dgm:pt modelId="{CC2280AB-31C7-4735-B893-12075D18F7CF}" type="pres">
      <dgm:prSet presAssocID="{6B15F442-02D7-4581-8366-10B3FC04112F}" presName="descendantArrow" presStyleLbl="bgAccFollowNode1" presStyleIdx="3" presStyleCnt="8"/>
      <dgm:spPr/>
    </dgm:pt>
    <dgm:pt modelId="{2BF68B17-F807-406A-81FE-BF069C874082}" type="pres">
      <dgm:prSet presAssocID="{49B8E017-603C-4EB8-91ED-9AEF6F31ADA5}" presName="sp" presStyleCnt="0"/>
      <dgm:spPr/>
    </dgm:pt>
    <dgm:pt modelId="{BA3028E4-D92B-4017-AE8B-B59FB8FDCB33}" type="pres">
      <dgm:prSet presAssocID="{DE6E1C8D-2F4C-461E-96AB-6D56A35E985D}" presName="arrowAndChildren" presStyleCnt="0"/>
      <dgm:spPr/>
    </dgm:pt>
    <dgm:pt modelId="{BF35ADF6-FE9A-415D-BEB4-4FF9D16C8854}" type="pres">
      <dgm:prSet presAssocID="{DE6E1C8D-2F4C-461E-96AB-6D56A35E985D}" presName="parentTextArrow" presStyleLbl="node1" presStyleIdx="0" presStyleCnt="0"/>
      <dgm:spPr/>
    </dgm:pt>
    <dgm:pt modelId="{C0F8D0E1-34BA-4781-98C0-EF329B463949}" type="pres">
      <dgm:prSet presAssocID="{DE6E1C8D-2F4C-461E-96AB-6D56A35E985D}" presName="arrow" presStyleLbl="alignNode1" presStyleIdx="4" presStyleCnt="8"/>
      <dgm:spPr/>
    </dgm:pt>
    <dgm:pt modelId="{3AAD501F-215A-4BEC-9AD2-1293F73BF8C3}" type="pres">
      <dgm:prSet presAssocID="{DE6E1C8D-2F4C-461E-96AB-6D56A35E985D}" presName="descendantArrow" presStyleLbl="bgAccFollowNode1" presStyleIdx="4" presStyleCnt="8"/>
      <dgm:spPr/>
    </dgm:pt>
    <dgm:pt modelId="{A522BF3E-3A3D-4A9A-A39E-A63F7411F29E}" type="pres">
      <dgm:prSet presAssocID="{BEE311F5-7ACA-4AC9-BF49-8C6C2A62FDC2}" presName="sp" presStyleCnt="0"/>
      <dgm:spPr/>
    </dgm:pt>
    <dgm:pt modelId="{40BBA734-5F7C-46D0-B189-E6F78EFB3D15}" type="pres">
      <dgm:prSet presAssocID="{A49BB306-84DB-4F83-B0A2-11407E6FD2DC}" presName="arrowAndChildren" presStyleCnt="0"/>
      <dgm:spPr/>
    </dgm:pt>
    <dgm:pt modelId="{70E9E716-3504-40C5-A8E6-8B98222EF5E0}" type="pres">
      <dgm:prSet presAssocID="{A49BB306-84DB-4F83-B0A2-11407E6FD2DC}" presName="parentTextArrow" presStyleLbl="node1" presStyleIdx="0" presStyleCnt="0"/>
      <dgm:spPr/>
    </dgm:pt>
    <dgm:pt modelId="{CD74426A-BD47-4F3A-8A2A-FA6A5433616D}" type="pres">
      <dgm:prSet presAssocID="{A49BB306-84DB-4F83-B0A2-11407E6FD2DC}" presName="arrow" presStyleLbl="alignNode1" presStyleIdx="5" presStyleCnt="8"/>
      <dgm:spPr/>
    </dgm:pt>
    <dgm:pt modelId="{420AA74F-D95E-458F-A06F-2D86B106E83E}" type="pres">
      <dgm:prSet presAssocID="{A49BB306-84DB-4F83-B0A2-11407E6FD2DC}" presName="descendantArrow" presStyleLbl="bgAccFollowNode1" presStyleIdx="5" presStyleCnt="8"/>
      <dgm:spPr/>
    </dgm:pt>
    <dgm:pt modelId="{55F78EF4-1F0C-4C06-95D8-DD4911465CDD}" type="pres">
      <dgm:prSet presAssocID="{FFD2D94F-081F-486B-B5B1-D095F1360F99}" presName="sp" presStyleCnt="0"/>
      <dgm:spPr/>
    </dgm:pt>
    <dgm:pt modelId="{7F9D9BE9-7DC8-461D-ACEB-3636D2F87827}" type="pres">
      <dgm:prSet presAssocID="{F0B89211-C008-4672-BC84-48A6EDE76953}" presName="arrowAndChildren" presStyleCnt="0"/>
      <dgm:spPr/>
    </dgm:pt>
    <dgm:pt modelId="{87F6D8BE-5776-45F7-A376-1BC754A20C8C}" type="pres">
      <dgm:prSet presAssocID="{F0B89211-C008-4672-BC84-48A6EDE76953}" presName="parentTextArrow" presStyleLbl="node1" presStyleIdx="0" presStyleCnt="0"/>
      <dgm:spPr/>
    </dgm:pt>
    <dgm:pt modelId="{435EF619-6E61-4530-91A7-A070DAA3E39B}" type="pres">
      <dgm:prSet presAssocID="{F0B89211-C008-4672-BC84-48A6EDE76953}" presName="arrow" presStyleLbl="alignNode1" presStyleIdx="6" presStyleCnt="8"/>
      <dgm:spPr/>
    </dgm:pt>
    <dgm:pt modelId="{BA2171CB-22A5-4C1E-ABBF-1F7E5097BBEB}" type="pres">
      <dgm:prSet presAssocID="{F0B89211-C008-4672-BC84-48A6EDE76953}" presName="descendantArrow" presStyleLbl="bgAccFollowNode1" presStyleIdx="6" presStyleCnt="8"/>
      <dgm:spPr/>
    </dgm:pt>
    <dgm:pt modelId="{A37D895B-B135-42D9-AB3E-AF3DC15C3EC9}" type="pres">
      <dgm:prSet presAssocID="{814B31B8-8E33-4862-BC0B-EEE917AB1956}" presName="sp" presStyleCnt="0"/>
      <dgm:spPr/>
    </dgm:pt>
    <dgm:pt modelId="{0114ED89-22B8-46AE-8DD3-81E3849F86A0}" type="pres">
      <dgm:prSet presAssocID="{172D4970-7BD5-4B67-8649-B1179327B2EF}" presName="arrowAndChildren" presStyleCnt="0"/>
      <dgm:spPr/>
    </dgm:pt>
    <dgm:pt modelId="{46390867-4B39-42FA-A37B-145903681571}" type="pres">
      <dgm:prSet presAssocID="{172D4970-7BD5-4B67-8649-B1179327B2EF}" presName="parentTextArrow" presStyleLbl="node1" presStyleIdx="0" presStyleCnt="0"/>
      <dgm:spPr/>
    </dgm:pt>
    <dgm:pt modelId="{6B96348E-348F-4862-96AE-7643F0360D2C}" type="pres">
      <dgm:prSet presAssocID="{172D4970-7BD5-4B67-8649-B1179327B2EF}" presName="arrow" presStyleLbl="alignNode1" presStyleIdx="7" presStyleCnt="8"/>
      <dgm:spPr/>
    </dgm:pt>
    <dgm:pt modelId="{2BE1EF36-C32B-474C-BA71-AD2B0AF165D3}" type="pres">
      <dgm:prSet presAssocID="{172D4970-7BD5-4B67-8649-B1179327B2EF}" presName="descendantArrow" presStyleLbl="bgAccFollowNode1" presStyleIdx="7" presStyleCnt="8"/>
      <dgm:spPr/>
    </dgm:pt>
  </dgm:ptLst>
  <dgm:cxnLst>
    <dgm:cxn modelId="{D7087E0F-A240-47E8-9735-91941018AEBF}" type="presOf" srcId="{E50C456A-48C9-48DD-80D6-9672BB2B2E8C}" destId="{BE2C516C-5452-42C8-A86E-7C42C9AAD6DC}" srcOrd="1" destOrd="0" presId="urn:microsoft.com/office/officeart/2016/7/layout/VerticalDownArrowProcess"/>
    <dgm:cxn modelId="{16B09011-3210-4A86-B973-A8837C29F570}" type="presOf" srcId="{6B15F442-02D7-4581-8366-10B3FC04112F}" destId="{65678618-6E5F-45E0-9DCC-36CF2A3ED9B8}" srcOrd="0" destOrd="0" presId="urn:microsoft.com/office/officeart/2016/7/layout/VerticalDownArrowProcess"/>
    <dgm:cxn modelId="{33964D13-0FBB-44A5-B3B8-9A226CE9A1BE}" type="presOf" srcId="{A49BB306-84DB-4F83-B0A2-11407E6FD2DC}" destId="{CD74426A-BD47-4F3A-8A2A-FA6A5433616D}" srcOrd="1" destOrd="0" presId="urn:microsoft.com/office/officeart/2016/7/layout/VerticalDownArrowProcess"/>
    <dgm:cxn modelId="{40647013-A30D-45C5-9A48-0813AA23E9D5}" type="presOf" srcId="{76C8B792-E595-4427-9B1C-218789027C19}" destId="{82314A9A-F5F7-4D8F-8EA2-23B78DD81DBB}" srcOrd="0" destOrd="0" presId="urn:microsoft.com/office/officeart/2016/7/layout/VerticalDownArrowProcess"/>
    <dgm:cxn modelId="{1F8B1517-A40A-493C-85F6-A8FA9116B2D3}" srcId="{DE6E1C8D-2F4C-461E-96AB-6D56A35E985D}" destId="{73E2A448-CB76-42D2-B37B-913CCD9A720A}" srcOrd="0" destOrd="0" parTransId="{4AA67D27-666E-4E52-9DC6-952A70FF70A3}" sibTransId="{642AF460-A921-4926-AEE1-EBF2B8391305}"/>
    <dgm:cxn modelId="{63395E25-9F0C-4776-9FA4-E2395BD93509}" type="presOf" srcId="{E50C456A-48C9-48DD-80D6-9672BB2B2E8C}" destId="{32439658-50C0-4158-9166-9EF2A9F8E9F7}" srcOrd="0" destOrd="0" presId="urn:microsoft.com/office/officeart/2016/7/layout/VerticalDownArrowProcess"/>
    <dgm:cxn modelId="{C7968F2D-61BC-4147-AA3E-63E3D9C8B6C0}" srcId="{148F228C-0D60-4EF5-B85B-85F1479D9FE4}" destId="{979E4B2C-48BC-45EF-A93C-A24A20447ADA}" srcOrd="0" destOrd="0" parTransId="{282DAF5B-F88D-41BC-9874-6698D9518510}" sibTransId="{1EB5BA2A-AAE3-4A60-9753-7A230AE8FE3E}"/>
    <dgm:cxn modelId="{DD663233-3CA8-4DFE-8821-76975D93E9B7}" srcId="{E209CF4E-6766-4C67-99FA-E4E64174D045}" destId="{172D4970-7BD5-4B67-8649-B1179327B2EF}" srcOrd="0" destOrd="0" parTransId="{AADE9E32-C4B1-40CB-B961-D8FACF9B029A}" sibTransId="{814B31B8-8E33-4862-BC0B-EEE917AB1956}"/>
    <dgm:cxn modelId="{E3BDC534-EBE0-4341-B20F-D4214DB64147}" type="presOf" srcId="{E209CF4E-6766-4C67-99FA-E4E64174D045}" destId="{163D6512-9955-4F28-BCAC-8518394C9682}" srcOrd="0" destOrd="0" presId="urn:microsoft.com/office/officeart/2016/7/layout/VerticalDownArrowProcess"/>
    <dgm:cxn modelId="{A545B137-8AAF-4B58-A16C-D55746293276}" type="presOf" srcId="{73E2A448-CB76-42D2-B37B-913CCD9A720A}" destId="{3AAD501F-215A-4BEC-9AD2-1293F73BF8C3}" srcOrd="0" destOrd="0" presId="urn:microsoft.com/office/officeart/2016/7/layout/VerticalDownArrowProcess"/>
    <dgm:cxn modelId="{EA5EF63B-8401-49B6-B7AA-D12E0B9E489D}" type="presOf" srcId="{A49BB306-84DB-4F83-B0A2-11407E6FD2DC}" destId="{70E9E716-3504-40C5-A8E6-8B98222EF5E0}" srcOrd="0" destOrd="0" presId="urn:microsoft.com/office/officeart/2016/7/layout/VerticalDownArrowProcess"/>
    <dgm:cxn modelId="{413F5E3C-971A-4034-A95F-0B52FB091BEF}" type="presOf" srcId="{172D4970-7BD5-4B67-8649-B1179327B2EF}" destId="{6B96348E-348F-4862-96AE-7643F0360D2C}" srcOrd="1" destOrd="0" presId="urn:microsoft.com/office/officeart/2016/7/layout/VerticalDownArrowProcess"/>
    <dgm:cxn modelId="{3A4A4C3E-EA6D-4B1F-A3D6-4AB9CFEF16E9}" type="presOf" srcId="{48808979-B05B-4340-B5E8-70041C7836AC}" destId="{6001F847-26E4-41F2-BD20-DBDC06237E61}" srcOrd="0" destOrd="0" presId="urn:microsoft.com/office/officeart/2016/7/layout/VerticalDownArrowProcess"/>
    <dgm:cxn modelId="{7973A542-8185-4261-9844-DB80FFBAF615}" type="presOf" srcId="{172D4970-7BD5-4B67-8649-B1179327B2EF}" destId="{46390867-4B39-42FA-A37B-145903681571}" srcOrd="0" destOrd="0" presId="urn:microsoft.com/office/officeart/2016/7/layout/VerticalDownArrowProcess"/>
    <dgm:cxn modelId="{1F3B0563-E273-4B6F-B293-39BD95BEC77B}" srcId="{E209CF4E-6766-4C67-99FA-E4E64174D045}" destId="{F0B89211-C008-4672-BC84-48A6EDE76953}" srcOrd="1" destOrd="0" parTransId="{FC3B1B12-1897-4FFF-A935-6C1A5C1D7285}" sibTransId="{FFD2D94F-081F-486B-B5B1-D095F1360F99}"/>
    <dgm:cxn modelId="{3E680564-0D34-4DE1-8273-7BA3F5E021E1}" type="presOf" srcId="{6FB0ACEE-2139-4093-939F-1E96E8BB5A3C}" destId="{BA2171CB-22A5-4C1E-ABBF-1F7E5097BBEB}" srcOrd="0" destOrd="0" presId="urn:microsoft.com/office/officeart/2016/7/layout/VerticalDownArrowProcess"/>
    <dgm:cxn modelId="{08FD1165-B905-4B0C-B478-83C8F5CD500C}" srcId="{6B15F442-02D7-4581-8366-10B3FC04112F}" destId="{AC2398AD-E822-4149-A8A3-3DA702596496}" srcOrd="0" destOrd="0" parTransId="{C66E724C-BDD8-4D55-A0DB-5FC070D0B9DF}" sibTransId="{971D1D74-B049-41DE-96C9-35F8499372C8}"/>
    <dgm:cxn modelId="{D5AA0966-E9DA-4E53-94AA-6433BE39DE2C}" type="presOf" srcId="{F0B89211-C008-4672-BC84-48A6EDE76953}" destId="{435EF619-6E61-4530-91A7-A070DAA3E39B}" srcOrd="1" destOrd="0" presId="urn:microsoft.com/office/officeart/2016/7/layout/VerticalDownArrowProcess"/>
    <dgm:cxn modelId="{1E33BC66-AB19-498F-AB53-A11006A0C5D8}" srcId="{76C8B792-E595-4427-9B1C-218789027C19}" destId="{48808979-B05B-4340-B5E8-70041C7836AC}" srcOrd="0" destOrd="0" parTransId="{78E2F512-6B31-4D1A-BF91-CB84733F50C3}" sibTransId="{E3F6180D-F0E3-4C55-B057-251B1BAE1ED8}"/>
    <dgm:cxn modelId="{A0291D67-47B5-4204-932C-738AB6204B7A}" srcId="{E209CF4E-6766-4C67-99FA-E4E64174D045}" destId="{76C8B792-E595-4427-9B1C-218789027C19}" srcOrd="6" destOrd="0" parTransId="{756A8B6D-4BD8-43A6-AB8A-62BE4100B6F9}" sibTransId="{C77237BF-E154-432E-B570-78290FC829CD}"/>
    <dgm:cxn modelId="{83B5204F-90FC-41DD-944C-364D4F498D6B}" srcId="{E209CF4E-6766-4C67-99FA-E4E64174D045}" destId="{E50C456A-48C9-48DD-80D6-9672BB2B2E8C}" srcOrd="5" destOrd="0" parTransId="{E52CE313-E8FC-4F9A-9EF4-0A5A4B56F1D9}" sibTransId="{68EBF54B-04F3-433A-8733-98D00A7C5C20}"/>
    <dgm:cxn modelId="{3500676F-B9A3-4836-B857-1C194E35A0FF}" type="presOf" srcId="{148F228C-0D60-4EF5-B85B-85F1479D9FE4}" destId="{48AF2F26-674C-4790-ACEF-E3D959A9BF85}" srcOrd="0" destOrd="0" presId="urn:microsoft.com/office/officeart/2016/7/layout/VerticalDownArrowProcess"/>
    <dgm:cxn modelId="{D127F150-B8A7-4E1B-A4C0-90E6760DF616}" srcId="{E209CF4E-6766-4C67-99FA-E4E64174D045}" destId="{DE6E1C8D-2F4C-461E-96AB-6D56A35E985D}" srcOrd="3" destOrd="0" parTransId="{F7519DBB-DC79-4F67-813C-7E55B3DF06F3}" sibTransId="{49B8E017-603C-4EB8-91ED-9AEF6F31ADA5}"/>
    <dgm:cxn modelId="{8F829354-84C6-439D-93D7-B43333758896}" srcId="{F0B89211-C008-4672-BC84-48A6EDE76953}" destId="{6FB0ACEE-2139-4093-939F-1E96E8BB5A3C}" srcOrd="0" destOrd="0" parTransId="{E1A5930C-554B-4EE1-BB29-892DFB898DBB}" sibTransId="{72030E15-EB0E-4309-951D-52E3074EFD4D}"/>
    <dgm:cxn modelId="{607E2757-2228-4115-9CAA-19DFDBA6FF11}" type="presOf" srcId="{DE6E1C8D-2F4C-461E-96AB-6D56A35E985D}" destId="{BF35ADF6-FE9A-415D-BEB4-4FF9D16C8854}" srcOrd="0" destOrd="0" presId="urn:microsoft.com/office/officeart/2016/7/layout/VerticalDownArrowProcess"/>
    <dgm:cxn modelId="{F0D6965A-5845-4F4C-BC7E-A8D8176BD1E3}" srcId="{E209CF4E-6766-4C67-99FA-E4E64174D045}" destId="{6B15F442-02D7-4581-8366-10B3FC04112F}" srcOrd="4" destOrd="0" parTransId="{EDA8AAFF-497F-4081-9A3F-812777BBA12F}" sibTransId="{C0D23454-5352-43DC-BF7C-27CF1D7A7CC6}"/>
    <dgm:cxn modelId="{2F9E4FA0-0E92-4FB8-9D8B-3C4D09180AFA}" srcId="{E209CF4E-6766-4C67-99FA-E4E64174D045}" destId="{A49BB306-84DB-4F83-B0A2-11407E6FD2DC}" srcOrd="2" destOrd="0" parTransId="{4AF90B18-3C9E-404E-9A5F-F9928C4CAE5B}" sibTransId="{BEE311F5-7ACA-4AC9-BF49-8C6C2A62FDC2}"/>
    <dgm:cxn modelId="{FD3254B3-3347-4FDE-9647-927DB3EE9245}" srcId="{E50C456A-48C9-48DD-80D6-9672BB2B2E8C}" destId="{A5AEA3D4-D3F8-4A91-9EBC-9B502C332E7B}" srcOrd="0" destOrd="0" parTransId="{3023708A-A5EB-4152-899C-7A02838FE15F}" sibTransId="{A6B15410-C013-4842-9CDC-7010EA46BDBD}"/>
    <dgm:cxn modelId="{C799E0C0-33A9-4573-8D09-55D0736DE833}" type="presOf" srcId="{76C8B792-E595-4427-9B1C-218789027C19}" destId="{932EDE7B-9ABC-462B-A615-B69E3A986E37}" srcOrd="1" destOrd="0" presId="urn:microsoft.com/office/officeart/2016/7/layout/VerticalDownArrowProcess"/>
    <dgm:cxn modelId="{F43FBBC7-50E5-40C3-A7FF-F4E4D6633355}" type="presOf" srcId="{A5AEA3D4-D3F8-4A91-9EBC-9B502C332E7B}" destId="{5B392449-EEBC-42A7-8951-5567D68C15FE}" srcOrd="0" destOrd="0" presId="urn:microsoft.com/office/officeart/2016/7/layout/VerticalDownArrowProcess"/>
    <dgm:cxn modelId="{5407F3CA-A57A-4BF0-ACE7-F7D6BBC39301}" type="presOf" srcId="{DE6E1C8D-2F4C-461E-96AB-6D56A35E985D}" destId="{C0F8D0E1-34BA-4781-98C0-EF329B463949}" srcOrd="1" destOrd="0" presId="urn:microsoft.com/office/officeart/2016/7/layout/VerticalDownArrowProcess"/>
    <dgm:cxn modelId="{EBDEC0D3-4CF7-4BA3-A17F-758849F6F546}" srcId="{E209CF4E-6766-4C67-99FA-E4E64174D045}" destId="{148F228C-0D60-4EF5-B85B-85F1479D9FE4}" srcOrd="7" destOrd="0" parTransId="{1624ED8F-2477-488E-8D5B-56DDACE1AEC3}" sibTransId="{0353FF7A-838B-485A-B2B3-9DE26185AD67}"/>
    <dgm:cxn modelId="{80E49FD5-7125-410C-9ACE-A6EB7AED577F}" type="presOf" srcId="{F0B89211-C008-4672-BC84-48A6EDE76953}" destId="{87F6D8BE-5776-45F7-A376-1BC754A20C8C}" srcOrd="0" destOrd="0" presId="urn:microsoft.com/office/officeart/2016/7/layout/VerticalDownArrowProcess"/>
    <dgm:cxn modelId="{DB4510DD-9A32-4CC4-8BBE-BA2E7DA2733A}" type="presOf" srcId="{6B15F442-02D7-4581-8366-10B3FC04112F}" destId="{76D3179F-71C6-4161-9711-08503B4CED46}" srcOrd="1" destOrd="0" presId="urn:microsoft.com/office/officeart/2016/7/layout/VerticalDownArrowProcess"/>
    <dgm:cxn modelId="{8129FADD-581A-412A-94DD-181DAD094DF8}" type="presOf" srcId="{AC2398AD-E822-4149-A8A3-3DA702596496}" destId="{CC2280AB-31C7-4735-B893-12075D18F7CF}" srcOrd="0" destOrd="0" presId="urn:microsoft.com/office/officeart/2016/7/layout/VerticalDownArrowProcess"/>
    <dgm:cxn modelId="{9D2E5AE8-15D8-4288-816A-5D7706A1671F}" type="presOf" srcId="{979E4B2C-48BC-45EF-A93C-A24A20447ADA}" destId="{739A60EB-79D7-4004-BD2C-9042D4603E18}" srcOrd="0" destOrd="0" presId="urn:microsoft.com/office/officeart/2016/7/layout/VerticalDownArrowProcess"/>
    <dgm:cxn modelId="{82E07AEE-964E-4DA8-ADD8-BD7D77BBE2C2}" type="presOf" srcId="{7D7EA0E9-F79D-417F-92F3-068174EC87FE}" destId="{420AA74F-D95E-458F-A06F-2D86B106E83E}" srcOrd="0" destOrd="0" presId="urn:microsoft.com/office/officeart/2016/7/layout/VerticalDownArrowProcess"/>
    <dgm:cxn modelId="{DCF7C3EF-43F1-45C6-BB14-AA93C755C9DB}" type="presOf" srcId="{60B006F0-0C74-47AC-A6F7-F032F2744EB4}" destId="{2BE1EF36-C32B-474C-BA71-AD2B0AF165D3}" srcOrd="0" destOrd="0" presId="urn:microsoft.com/office/officeart/2016/7/layout/VerticalDownArrowProcess"/>
    <dgm:cxn modelId="{23CBF2F9-2D44-4027-A4CE-5C67A89522D6}" srcId="{A49BB306-84DB-4F83-B0A2-11407E6FD2DC}" destId="{7D7EA0E9-F79D-417F-92F3-068174EC87FE}" srcOrd="0" destOrd="0" parTransId="{633865B9-5E08-466F-9966-8202A94C2CF5}" sibTransId="{D3C415C2-7B8B-401C-B043-8C66E30041ED}"/>
    <dgm:cxn modelId="{40523CFD-2EFF-4AC4-A5FB-59922AA229DA}" srcId="{172D4970-7BD5-4B67-8649-B1179327B2EF}" destId="{60B006F0-0C74-47AC-A6F7-F032F2744EB4}" srcOrd="0" destOrd="0" parTransId="{42AE3E2E-E887-4DD1-9298-97E3C3DE6601}" sibTransId="{3A8DA838-51FE-4548-9221-32AE6C98C6E1}"/>
    <dgm:cxn modelId="{C899FFE7-A45E-4712-99EA-F5FB8A914DFC}" type="presParOf" srcId="{163D6512-9955-4F28-BCAC-8518394C9682}" destId="{F5DEF581-32D3-4D8F-9153-ABAE8F06A0C1}" srcOrd="0" destOrd="0" presId="urn:microsoft.com/office/officeart/2016/7/layout/VerticalDownArrowProcess"/>
    <dgm:cxn modelId="{53CB44C5-0C72-4044-80FC-A7D68AA726AF}" type="presParOf" srcId="{F5DEF581-32D3-4D8F-9153-ABAE8F06A0C1}" destId="{48AF2F26-674C-4790-ACEF-E3D959A9BF85}" srcOrd="0" destOrd="0" presId="urn:microsoft.com/office/officeart/2016/7/layout/VerticalDownArrowProcess"/>
    <dgm:cxn modelId="{8FB82DFB-5701-460C-946A-D70BB861BBF1}" type="presParOf" srcId="{F5DEF581-32D3-4D8F-9153-ABAE8F06A0C1}" destId="{739A60EB-79D7-4004-BD2C-9042D4603E18}" srcOrd="1" destOrd="0" presId="urn:microsoft.com/office/officeart/2016/7/layout/VerticalDownArrowProcess"/>
    <dgm:cxn modelId="{3875D972-E939-47EC-BEF4-C071896A7906}" type="presParOf" srcId="{163D6512-9955-4F28-BCAC-8518394C9682}" destId="{336E6E75-630D-4C30-BBCE-58CD66554FAA}" srcOrd="1" destOrd="0" presId="urn:microsoft.com/office/officeart/2016/7/layout/VerticalDownArrowProcess"/>
    <dgm:cxn modelId="{9A58F75B-77AF-4F68-B4C0-33D39E4792EA}" type="presParOf" srcId="{163D6512-9955-4F28-BCAC-8518394C9682}" destId="{7C6F6DD4-C570-40E8-BDF4-78E36D8E7FF8}" srcOrd="2" destOrd="0" presId="urn:microsoft.com/office/officeart/2016/7/layout/VerticalDownArrowProcess"/>
    <dgm:cxn modelId="{02656A8B-FB4A-4149-AF57-9A70BCE02622}" type="presParOf" srcId="{7C6F6DD4-C570-40E8-BDF4-78E36D8E7FF8}" destId="{82314A9A-F5F7-4D8F-8EA2-23B78DD81DBB}" srcOrd="0" destOrd="0" presId="urn:microsoft.com/office/officeart/2016/7/layout/VerticalDownArrowProcess"/>
    <dgm:cxn modelId="{1551AC41-55DE-401F-A19E-4494568073D2}" type="presParOf" srcId="{7C6F6DD4-C570-40E8-BDF4-78E36D8E7FF8}" destId="{932EDE7B-9ABC-462B-A615-B69E3A986E37}" srcOrd="1" destOrd="0" presId="urn:microsoft.com/office/officeart/2016/7/layout/VerticalDownArrowProcess"/>
    <dgm:cxn modelId="{F8D8065F-0F62-47FD-8329-56861B404B3B}" type="presParOf" srcId="{7C6F6DD4-C570-40E8-BDF4-78E36D8E7FF8}" destId="{6001F847-26E4-41F2-BD20-DBDC06237E61}" srcOrd="2" destOrd="0" presId="urn:microsoft.com/office/officeart/2016/7/layout/VerticalDownArrowProcess"/>
    <dgm:cxn modelId="{B489458D-661F-4D6E-AF20-2F8CA9BD7B78}" type="presParOf" srcId="{163D6512-9955-4F28-BCAC-8518394C9682}" destId="{90202891-FE32-497B-9679-85FF902BFD59}" srcOrd="3" destOrd="0" presId="urn:microsoft.com/office/officeart/2016/7/layout/VerticalDownArrowProcess"/>
    <dgm:cxn modelId="{50B17BE0-C727-4970-975E-D7CEC8960B92}" type="presParOf" srcId="{163D6512-9955-4F28-BCAC-8518394C9682}" destId="{95073C52-B5BC-43C6-BD5E-03EF8CBF6978}" srcOrd="4" destOrd="0" presId="urn:microsoft.com/office/officeart/2016/7/layout/VerticalDownArrowProcess"/>
    <dgm:cxn modelId="{94B0B45C-F5BA-4C74-8937-0F03210B9D3C}" type="presParOf" srcId="{95073C52-B5BC-43C6-BD5E-03EF8CBF6978}" destId="{32439658-50C0-4158-9166-9EF2A9F8E9F7}" srcOrd="0" destOrd="0" presId="urn:microsoft.com/office/officeart/2016/7/layout/VerticalDownArrowProcess"/>
    <dgm:cxn modelId="{2FAB47E9-C72E-455E-B299-B599D2AF1692}" type="presParOf" srcId="{95073C52-B5BC-43C6-BD5E-03EF8CBF6978}" destId="{BE2C516C-5452-42C8-A86E-7C42C9AAD6DC}" srcOrd="1" destOrd="0" presId="urn:microsoft.com/office/officeart/2016/7/layout/VerticalDownArrowProcess"/>
    <dgm:cxn modelId="{74E6518F-2534-4435-91C0-45552F096D7B}" type="presParOf" srcId="{95073C52-B5BC-43C6-BD5E-03EF8CBF6978}" destId="{5B392449-EEBC-42A7-8951-5567D68C15FE}" srcOrd="2" destOrd="0" presId="urn:microsoft.com/office/officeart/2016/7/layout/VerticalDownArrowProcess"/>
    <dgm:cxn modelId="{B81EC489-5DF6-40D9-A5AF-99D2A995C80C}" type="presParOf" srcId="{163D6512-9955-4F28-BCAC-8518394C9682}" destId="{051980F9-861E-44AB-8087-750B4AD143E4}" srcOrd="5" destOrd="0" presId="urn:microsoft.com/office/officeart/2016/7/layout/VerticalDownArrowProcess"/>
    <dgm:cxn modelId="{8E69F88C-835C-46E9-BD5A-52F4C6D4C8E7}" type="presParOf" srcId="{163D6512-9955-4F28-BCAC-8518394C9682}" destId="{68593DAE-9BCD-4A8D-95AC-EE0D1BF2E05E}" srcOrd="6" destOrd="0" presId="urn:microsoft.com/office/officeart/2016/7/layout/VerticalDownArrowProcess"/>
    <dgm:cxn modelId="{E43BE533-3BC9-43D9-86E7-BB543D896579}" type="presParOf" srcId="{68593DAE-9BCD-4A8D-95AC-EE0D1BF2E05E}" destId="{65678618-6E5F-45E0-9DCC-36CF2A3ED9B8}" srcOrd="0" destOrd="0" presId="urn:microsoft.com/office/officeart/2016/7/layout/VerticalDownArrowProcess"/>
    <dgm:cxn modelId="{E7A0B53F-7478-4ADE-8D9B-C2093CFCE6FA}" type="presParOf" srcId="{68593DAE-9BCD-4A8D-95AC-EE0D1BF2E05E}" destId="{76D3179F-71C6-4161-9711-08503B4CED46}" srcOrd="1" destOrd="0" presId="urn:microsoft.com/office/officeart/2016/7/layout/VerticalDownArrowProcess"/>
    <dgm:cxn modelId="{CEB33834-70CF-468C-B470-640FE338F3EB}" type="presParOf" srcId="{68593DAE-9BCD-4A8D-95AC-EE0D1BF2E05E}" destId="{CC2280AB-31C7-4735-B893-12075D18F7CF}" srcOrd="2" destOrd="0" presId="urn:microsoft.com/office/officeart/2016/7/layout/VerticalDownArrowProcess"/>
    <dgm:cxn modelId="{E2DE3AE6-4727-41DD-B3DF-01EA18DBD3B8}" type="presParOf" srcId="{163D6512-9955-4F28-BCAC-8518394C9682}" destId="{2BF68B17-F807-406A-81FE-BF069C874082}" srcOrd="7" destOrd="0" presId="urn:microsoft.com/office/officeart/2016/7/layout/VerticalDownArrowProcess"/>
    <dgm:cxn modelId="{80A092D4-E3B8-401E-9A35-555936782B03}" type="presParOf" srcId="{163D6512-9955-4F28-BCAC-8518394C9682}" destId="{BA3028E4-D92B-4017-AE8B-B59FB8FDCB33}" srcOrd="8" destOrd="0" presId="urn:microsoft.com/office/officeart/2016/7/layout/VerticalDownArrowProcess"/>
    <dgm:cxn modelId="{A50E91B8-3F52-4EFB-9255-C36739F5D297}" type="presParOf" srcId="{BA3028E4-D92B-4017-AE8B-B59FB8FDCB33}" destId="{BF35ADF6-FE9A-415D-BEB4-4FF9D16C8854}" srcOrd="0" destOrd="0" presId="urn:microsoft.com/office/officeart/2016/7/layout/VerticalDownArrowProcess"/>
    <dgm:cxn modelId="{4CAE6E58-1905-40E0-853A-7A1E44C5F09D}" type="presParOf" srcId="{BA3028E4-D92B-4017-AE8B-B59FB8FDCB33}" destId="{C0F8D0E1-34BA-4781-98C0-EF329B463949}" srcOrd="1" destOrd="0" presId="urn:microsoft.com/office/officeart/2016/7/layout/VerticalDownArrowProcess"/>
    <dgm:cxn modelId="{D1E4656D-D06D-40DC-B743-554DCB6A8EE3}" type="presParOf" srcId="{BA3028E4-D92B-4017-AE8B-B59FB8FDCB33}" destId="{3AAD501F-215A-4BEC-9AD2-1293F73BF8C3}" srcOrd="2" destOrd="0" presId="urn:microsoft.com/office/officeart/2016/7/layout/VerticalDownArrowProcess"/>
    <dgm:cxn modelId="{FA3ED024-3EDF-4F1E-AACD-6EA07D2EE63A}" type="presParOf" srcId="{163D6512-9955-4F28-BCAC-8518394C9682}" destId="{A522BF3E-3A3D-4A9A-A39E-A63F7411F29E}" srcOrd="9" destOrd="0" presId="urn:microsoft.com/office/officeart/2016/7/layout/VerticalDownArrowProcess"/>
    <dgm:cxn modelId="{DF854C16-5D2F-4377-9D57-867CC1F24D27}" type="presParOf" srcId="{163D6512-9955-4F28-BCAC-8518394C9682}" destId="{40BBA734-5F7C-46D0-B189-E6F78EFB3D15}" srcOrd="10" destOrd="0" presId="urn:microsoft.com/office/officeart/2016/7/layout/VerticalDownArrowProcess"/>
    <dgm:cxn modelId="{9135DB45-EDFD-4832-9E2B-468A1757EAD5}" type="presParOf" srcId="{40BBA734-5F7C-46D0-B189-E6F78EFB3D15}" destId="{70E9E716-3504-40C5-A8E6-8B98222EF5E0}" srcOrd="0" destOrd="0" presId="urn:microsoft.com/office/officeart/2016/7/layout/VerticalDownArrowProcess"/>
    <dgm:cxn modelId="{0E70F799-7516-486A-9DE6-AE85E036F9A3}" type="presParOf" srcId="{40BBA734-5F7C-46D0-B189-E6F78EFB3D15}" destId="{CD74426A-BD47-4F3A-8A2A-FA6A5433616D}" srcOrd="1" destOrd="0" presId="urn:microsoft.com/office/officeart/2016/7/layout/VerticalDownArrowProcess"/>
    <dgm:cxn modelId="{28EA38B1-E2F7-4749-A345-0E915ACBFB6A}" type="presParOf" srcId="{40BBA734-5F7C-46D0-B189-E6F78EFB3D15}" destId="{420AA74F-D95E-458F-A06F-2D86B106E83E}" srcOrd="2" destOrd="0" presId="urn:microsoft.com/office/officeart/2016/7/layout/VerticalDownArrowProcess"/>
    <dgm:cxn modelId="{C5F99D09-45B5-4D07-8A7B-856A968AAB88}" type="presParOf" srcId="{163D6512-9955-4F28-BCAC-8518394C9682}" destId="{55F78EF4-1F0C-4C06-95D8-DD4911465CDD}" srcOrd="11" destOrd="0" presId="urn:microsoft.com/office/officeart/2016/7/layout/VerticalDownArrowProcess"/>
    <dgm:cxn modelId="{C1C3A65C-2228-4876-8716-BCC9A2799027}" type="presParOf" srcId="{163D6512-9955-4F28-BCAC-8518394C9682}" destId="{7F9D9BE9-7DC8-461D-ACEB-3636D2F87827}" srcOrd="12" destOrd="0" presId="urn:microsoft.com/office/officeart/2016/7/layout/VerticalDownArrowProcess"/>
    <dgm:cxn modelId="{C789086D-7DCE-4115-A46D-311471EE03CA}" type="presParOf" srcId="{7F9D9BE9-7DC8-461D-ACEB-3636D2F87827}" destId="{87F6D8BE-5776-45F7-A376-1BC754A20C8C}" srcOrd="0" destOrd="0" presId="urn:microsoft.com/office/officeart/2016/7/layout/VerticalDownArrowProcess"/>
    <dgm:cxn modelId="{DB90A617-8502-4FA4-8A9D-C9146E108044}" type="presParOf" srcId="{7F9D9BE9-7DC8-461D-ACEB-3636D2F87827}" destId="{435EF619-6E61-4530-91A7-A070DAA3E39B}" srcOrd="1" destOrd="0" presId="urn:microsoft.com/office/officeart/2016/7/layout/VerticalDownArrowProcess"/>
    <dgm:cxn modelId="{C0DAE988-E92A-4B32-8536-FEAE04FD18B8}" type="presParOf" srcId="{7F9D9BE9-7DC8-461D-ACEB-3636D2F87827}" destId="{BA2171CB-22A5-4C1E-ABBF-1F7E5097BBEB}" srcOrd="2" destOrd="0" presId="urn:microsoft.com/office/officeart/2016/7/layout/VerticalDownArrowProcess"/>
    <dgm:cxn modelId="{366A77B3-8E2D-42E0-9592-A6E6998935DA}" type="presParOf" srcId="{163D6512-9955-4F28-BCAC-8518394C9682}" destId="{A37D895B-B135-42D9-AB3E-AF3DC15C3EC9}" srcOrd="13" destOrd="0" presId="urn:microsoft.com/office/officeart/2016/7/layout/VerticalDownArrowProcess"/>
    <dgm:cxn modelId="{BB0ABA07-1501-417B-AC0A-FCB356219AF5}" type="presParOf" srcId="{163D6512-9955-4F28-BCAC-8518394C9682}" destId="{0114ED89-22B8-46AE-8DD3-81E3849F86A0}" srcOrd="14" destOrd="0" presId="urn:microsoft.com/office/officeart/2016/7/layout/VerticalDownArrowProcess"/>
    <dgm:cxn modelId="{F601F053-7AE8-46EE-91BC-BB8FD8388B6C}" type="presParOf" srcId="{0114ED89-22B8-46AE-8DD3-81E3849F86A0}" destId="{46390867-4B39-42FA-A37B-145903681571}" srcOrd="0" destOrd="0" presId="urn:microsoft.com/office/officeart/2016/7/layout/VerticalDownArrowProcess"/>
    <dgm:cxn modelId="{EEB5FE4C-52A9-4E44-B5EE-D8CE99E3D196}" type="presParOf" srcId="{0114ED89-22B8-46AE-8DD3-81E3849F86A0}" destId="{6B96348E-348F-4862-96AE-7643F0360D2C}" srcOrd="1" destOrd="0" presId="urn:microsoft.com/office/officeart/2016/7/layout/VerticalDownArrowProcess"/>
    <dgm:cxn modelId="{59292224-0BB3-497C-9A30-B791D1F591EC}" type="presParOf" srcId="{0114ED89-22B8-46AE-8DD3-81E3849F86A0}" destId="{2BE1EF36-C32B-474C-BA71-AD2B0AF165D3}"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B672E8D-1F22-4580-8D04-658D99609E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23D885-9BFB-4DB8-BF9F-CD122542C071}">
      <dgm:prSet/>
      <dgm:spPr/>
      <dgm:t>
        <a:bodyPr/>
        <a:lstStyle/>
        <a:p>
          <a:r>
            <a:rPr lang="en-GB">
              <a:solidFill>
                <a:schemeClr val="bg2"/>
              </a:solidFill>
            </a:rPr>
            <a:t>Less than 3% of University tech programmes include accessibility. *</a:t>
          </a:r>
          <a:endParaRPr lang="en-US">
            <a:solidFill>
              <a:schemeClr val="bg2"/>
            </a:solidFill>
          </a:endParaRPr>
        </a:p>
      </dgm:t>
    </dgm:pt>
    <dgm:pt modelId="{CEAACE9F-3483-4C90-A457-469E4BEDCD28}" type="parTrans" cxnId="{B5C27D50-B681-485B-92AB-F3DE54D544DB}">
      <dgm:prSet/>
      <dgm:spPr/>
      <dgm:t>
        <a:bodyPr/>
        <a:lstStyle/>
        <a:p>
          <a:endParaRPr lang="en-US">
            <a:solidFill>
              <a:schemeClr val="bg2"/>
            </a:solidFill>
          </a:endParaRPr>
        </a:p>
      </dgm:t>
    </dgm:pt>
    <dgm:pt modelId="{374E3FD5-3A63-436F-8DE7-132DD71216E5}" type="sibTrans" cxnId="{B5C27D50-B681-485B-92AB-F3DE54D544DB}">
      <dgm:prSet/>
      <dgm:spPr/>
      <dgm:t>
        <a:bodyPr/>
        <a:lstStyle/>
        <a:p>
          <a:endParaRPr lang="en-US">
            <a:solidFill>
              <a:schemeClr val="bg2"/>
            </a:solidFill>
          </a:endParaRPr>
        </a:p>
      </dgm:t>
    </dgm:pt>
    <dgm:pt modelId="{1D950F5E-BAA6-4AFE-918B-74C8FA55C74E}">
      <dgm:prSet/>
      <dgm:spPr/>
      <dgm:t>
        <a:bodyPr/>
        <a:lstStyle/>
        <a:p>
          <a:r>
            <a:rPr lang="en-GB">
              <a:solidFill>
                <a:schemeClr val="bg2"/>
              </a:solidFill>
            </a:rPr>
            <a:t>63% of tech companies cannot staff accessibility needs. **</a:t>
          </a:r>
        </a:p>
        <a:p>
          <a:endParaRPr lang="en-US">
            <a:solidFill>
              <a:schemeClr val="bg2"/>
            </a:solidFill>
          </a:endParaRPr>
        </a:p>
      </dgm:t>
    </dgm:pt>
    <dgm:pt modelId="{2F9FEB9E-8A42-4F94-B80B-D25D478A2D34}" type="parTrans" cxnId="{A3BE6668-BB55-45A0-ABE2-ED65DAC900E8}">
      <dgm:prSet/>
      <dgm:spPr/>
      <dgm:t>
        <a:bodyPr/>
        <a:lstStyle/>
        <a:p>
          <a:endParaRPr lang="en-US">
            <a:solidFill>
              <a:schemeClr val="bg2"/>
            </a:solidFill>
          </a:endParaRPr>
        </a:p>
      </dgm:t>
    </dgm:pt>
    <dgm:pt modelId="{22FF0FCC-34BF-44DF-B685-7602C5FA864A}" type="sibTrans" cxnId="{A3BE6668-BB55-45A0-ABE2-ED65DAC900E8}">
      <dgm:prSet/>
      <dgm:spPr/>
      <dgm:t>
        <a:bodyPr/>
        <a:lstStyle/>
        <a:p>
          <a:endParaRPr lang="en-US">
            <a:solidFill>
              <a:schemeClr val="bg2"/>
            </a:solidFill>
          </a:endParaRPr>
        </a:p>
      </dgm:t>
    </dgm:pt>
    <dgm:pt modelId="{6FDA6DDA-F20A-47E8-B28F-A25B4626B83D}">
      <dgm:prSet/>
      <dgm:spPr/>
      <dgm:t>
        <a:bodyPr/>
        <a:lstStyle/>
        <a:p>
          <a:r>
            <a:rPr lang="en-GB">
              <a:solidFill>
                <a:schemeClr val="bg2"/>
              </a:solidFill>
            </a:rPr>
            <a:t>93% say demand for accessibility skills will increase in the future **</a:t>
          </a:r>
        </a:p>
      </dgm:t>
    </dgm:pt>
    <dgm:pt modelId="{FD0ECD13-8D56-47CF-ABAF-3632EC0509B6}" type="parTrans" cxnId="{E89936F3-87CA-46F9-B7D7-ACADD79EB33F}">
      <dgm:prSet/>
      <dgm:spPr/>
      <dgm:t>
        <a:bodyPr/>
        <a:lstStyle/>
        <a:p>
          <a:endParaRPr lang="en-US">
            <a:solidFill>
              <a:schemeClr val="bg2"/>
            </a:solidFill>
          </a:endParaRPr>
        </a:p>
      </dgm:t>
    </dgm:pt>
    <dgm:pt modelId="{02E97EFD-8F8E-4D68-B0DE-5B91FED4AF09}" type="sibTrans" cxnId="{E89936F3-87CA-46F9-B7D7-ACADD79EB33F}">
      <dgm:prSet/>
      <dgm:spPr/>
      <dgm:t>
        <a:bodyPr/>
        <a:lstStyle/>
        <a:p>
          <a:endParaRPr lang="en-US">
            <a:solidFill>
              <a:schemeClr val="bg2"/>
            </a:solidFill>
          </a:endParaRPr>
        </a:p>
      </dgm:t>
    </dgm:pt>
    <dgm:pt modelId="{E221E781-0C99-4C69-BEB2-04217AA41557}">
      <dgm:prSet/>
      <dgm:spPr/>
      <dgm:t>
        <a:bodyPr/>
        <a:lstStyle/>
        <a:p>
          <a:r>
            <a:rPr lang="en-GB">
              <a:solidFill>
                <a:schemeClr val="bg2"/>
              </a:solidFill>
            </a:rPr>
            <a:t>The number of job listings with “accessibility” in the title increased by 78% in the year ended in July from the last 12 months. ***</a:t>
          </a:r>
        </a:p>
      </dgm:t>
    </dgm:pt>
    <dgm:pt modelId="{64E87471-4B21-4B72-884C-40135EDEFA70}" type="parTrans" cxnId="{4DE171A8-8249-4461-87FE-9E2A0EF22BD3}">
      <dgm:prSet/>
      <dgm:spPr/>
      <dgm:t>
        <a:bodyPr/>
        <a:lstStyle/>
        <a:p>
          <a:endParaRPr lang="en-US">
            <a:solidFill>
              <a:schemeClr val="bg2"/>
            </a:solidFill>
          </a:endParaRPr>
        </a:p>
      </dgm:t>
    </dgm:pt>
    <dgm:pt modelId="{ABEFE9F5-4507-4BAC-BCE0-7CB919DC0431}" type="sibTrans" cxnId="{4DE171A8-8249-4461-87FE-9E2A0EF22BD3}">
      <dgm:prSet/>
      <dgm:spPr/>
      <dgm:t>
        <a:bodyPr/>
        <a:lstStyle/>
        <a:p>
          <a:endParaRPr lang="en-US">
            <a:solidFill>
              <a:schemeClr val="bg2"/>
            </a:solidFill>
          </a:endParaRPr>
        </a:p>
      </dgm:t>
    </dgm:pt>
    <dgm:pt modelId="{EC8461DD-6A90-4110-84F5-775D727FA4E0}" type="pres">
      <dgm:prSet presAssocID="{FB672E8D-1F22-4580-8D04-658D99609ED0}" presName="vert0" presStyleCnt="0">
        <dgm:presLayoutVars>
          <dgm:dir/>
          <dgm:animOne val="branch"/>
          <dgm:animLvl val="lvl"/>
        </dgm:presLayoutVars>
      </dgm:prSet>
      <dgm:spPr/>
    </dgm:pt>
    <dgm:pt modelId="{BA0D6C13-C736-4C88-9E0E-024C4BB8B920}" type="pres">
      <dgm:prSet presAssocID="{3923D885-9BFB-4DB8-BF9F-CD122542C071}" presName="thickLine" presStyleLbl="alignNode1" presStyleIdx="0" presStyleCnt="4"/>
      <dgm:spPr/>
    </dgm:pt>
    <dgm:pt modelId="{83CD7596-546D-4DDB-A7B1-C7401FE41A39}" type="pres">
      <dgm:prSet presAssocID="{3923D885-9BFB-4DB8-BF9F-CD122542C071}" presName="horz1" presStyleCnt="0"/>
      <dgm:spPr/>
    </dgm:pt>
    <dgm:pt modelId="{9490E68F-0F60-4B4B-B245-0A8652E4B738}" type="pres">
      <dgm:prSet presAssocID="{3923D885-9BFB-4DB8-BF9F-CD122542C071}" presName="tx1" presStyleLbl="revTx" presStyleIdx="0" presStyleCnt="4"/>
      <dgm:spPr/>
    </dgm:pt>
    <dgm:pt modelId="{120087B2-4F91-48EA-AF43-E22E6B16E004}" type="pres">
      <dgm:prSet presAssocID="{3923D885-9BFB-4DB8-BF9F-CD122542C071}" presName="vert1" presStyleCnt="0"/>
      <dgm:spPr/>
    </dgm:pt>
    <dgm:pt modelId="{1BB48482-4A43-47EC-AB5F-F9820EBAF1E9}" type="pres">
      <dgm:prSet presAssocID="{1D950F5E-BAA6-4AFE-918B-74C8FA55C74E}" presName="thickLine" presStyleLbl="alignNode1" presStyleIdx="1" presStyleCnt="4"/>
      <dgm:spPr/>
    </dgm:pt>
    <dgm:pt modelId="{F0B51F9B-7D9F-4A5A-9376-3FCDAB5E2922}" type="pres">
      <dgm:prSet presAssocID="{1D950F5E-BAA6-4AFE-918B-74C8FA55C74E}" presName="horz1" presStyleCnt="0"/>
      <dgm:spPr/>
    </dgm:pt>
    <dgm:pt modelId="{0438BD26-896F-4C90-906B-B917A5B07AFC}" type="pres">
      <dgm:prSet presAssocID="{1D950F5E-BAA6-4AFE-918B-74C8FA55C74E}" presName="tx1" presStyleLbl="revTx" presStyleIdx="1" presStyleCnt="4"/>
      <dgm:spPr/>
    </dgm:pt>
    <dgm:pt modelId="{EDF7E50A-45D0-48F5-8028-616C0DCD6365}" type="pres">
      <dgm:prSet presAssocID="{1D950F5E-BAA6-4AFE-918B-74C8FA55C74E}" presName="vert1" presStyleCnt="0"/>
      <dgm:spPr/>
    </dgm:pt>
    <dgm:pt modelId="{91240F42-90F9-4668-9253-9A4768EF0392}" type="pres">
      <dgm:prSet presAssocID="{6FDA6DDA-F20A-47E8-B28F-A25B4626B83D}" presName="thickLine" presStyleLbl="alignNode1" presStyleIdx="2" presStyleCnt="4"/>
      <dgm:spPr/>
    </dgm:pt>
    <dgm:pt modelId="{7BD66779-7EAF-468E-93F5-D0B4184C3A03}" type="pres">
      <dgm:prSet presAssocID="{6FDA6DDA-F20A-47E8-B28F-A25B4626B83D}" presName="horz1" presStyleCnt="0"/>
      <dgm:spPr/>
    </dgm:pt>
    <dgm:pt modelId="{23807FCA-90DE-4476-B8A7-3E817D05BDE1}" type="pres">
      <dgm:prSet presAssocID="{6FDA6DDA-F20A-47E8-B28F-A25B4626B83D}" presName="tx1" presStyleLbl="revTx" presStyleIdx="2" presStyleCnt="4"/>
      <dgm:spPr/>
    </dgm:pt>
    <dgm:pt modelId="{E9926669-A8D8-4EE9-8622-BCBE3ED4E3D2}" type="pres">
      <dgm:prSet presAssocID="{6FDA6DDA-F20A-47E8-B28F-A25B4626B83D}" presName="vert1" presStyleCnt="0"/>
      <dgm:spPr/>
    </dgm:pt>
    <dgm:pt modelId="{289FC57B-1FF9-4BF1-8D10-CF05B446AEE1}" type="pres">
      <dgm:prSet presAssocID="{E221E781-0C99-4C69-BEB2-04217AA41557}" presName="thickLine" presStyleLbl="alignNode1" presStyleIdx="3" presStyleCnt="4"/>
      <dgm:spPr/>
    </dgm:pt>
    <dgm:pt modelId="{BC285A92-00AB-4CBF-950C-530E8551779F}" type="pres">
      <dgm:prSet presAssocID="{E221E781-0C99-4C69-BEB2-04217AA41557}" presName="horz1" presStyleCnt="0"/>
      <dgm:spPr/>
    </dgm:pt>
    <dgm:pt modelId="{9D71459C-5018-488A-9F4B-21FF0F531B9E}" type="pres">
      <dgm:prSet presAssocID="{E221E781-0C99-4C69-BEB2-04217AA41557}" presName="tx1" presStyleLbl="revTx" presStyleIdx="3" presStyleCnt="4"/>
      <dgm:spPr/>
    </dgm:pt>
    <dgm:pt modelId="{EDD01C62-D77C-4663-B198-4F3C6D302140}" type="pres">
      <dgm:prSet presAssocID="{E221E781-0C99-4C69-BEB2-04217AA41557}" presName="vert1" presStyleCnt="0"/>
      <dgm:spPr/>
    </dgm:pt>
  </dgm:ptLst>
  <dgm:cxnLst>
    <dgm:cxn modelId="{2A3E8D2A-1666-43A6-AF3E-76F328D804FD}" type="presOf" srcId="{E221E781-0C99-4C69-BEB2-04217AA41557}" destId="{9D71459C-5018-488A-9F4B-21FF0F531B9E}" srcOrd="0" destOrd="0" presId="urn:microsoft.com/office/officeart/2008/layout/LinedList"/>
    <dgm:cxn modelId="{0EC89262-1261-4A96-AC76-338A5AB90F1A}" type="presOf" srcId="{FB672E8D-1F22-4580-8D04-658D99609ED0}" destId="{EC8461DD-6A90-4110-84F5-775D727FA4E0}" srcOrd="0" destOrd="0" presId="urn:microsoft.com/office/officeart/2008/layout/LinedList"/>
    <dgm:cxn modelId="{66829346-D1E7-45B4-BBF7-128C67C91D27}" type="presOf" srcId="{6FDA6DDA-F20A-47E8-B28F-A25B4626B83D}" destId="{23807FCA-90DE-4476-B8A7-3E817D05BDE1}" srcOrd="0" destOrd="0" presId="urn:microsoft.com/office/officeart/2008/layout/LinedList"/>
    <dgm:cxn modelId="{A3BE6668-BB55-45A0-ABE2-ED65DAC900E8}" srcId="{FB672E8D-1F22-4580-8D04-658D99609ED0}" destId="{1D950F5E-BAA6-4AFE-918B-74C8FA55C74E}" srcOrd="1" destOrd="0" parTransId="{2F9FEB9E-8A42-4F94-B80B-D25D478A2D34}" sibTransId="{22FF0FCC-34BF-44DF-B685-7602C5FA864A}"/>
    <dgm:cxn modelId="{B5C27D50-B681-485B-92AB-F3DE54D544DB}" srcId="{FB672E8D-1F22-4580-8D04-658D99609ED0}" destId="{3923D885-9BFB-4DB8-BF9F-CD122542C071}" srcOrd="0" destOrd="0" parTransId="{CEAACE9F-3483-4C90-A457-469E4BEDCD28}" sibTransId="{374E3FD5-3A63-436F-8DE7-132DD71216E5}"/>
    <dgm:cxn modelId="{D0DD798B-06F7-4422-B03F-7CB0C5DE0DEF}" type="presOf" srcId="{3923D885-9BFB-4DB8-BF9F-CD122542C071}" destId="{9490E68F-0F60-4B4B-B245-0A8652E4B738}" srcOrd="0" destOrd="0" presId="urn:microsoft.com/office/officeart/2008/layout/LinedList"/>
    <dgm:cxn modelId="{02615A96-D35D-4414-92C7-E18EECCD9FB4}" type="presOf" srcId="{1D950F5E-BAA6-4AFE-918B-74C8FA55C74E}" destId="{0438BD26-896F-4C90-906B-B917A5B07AFC}" srcOrd="0" destOrd="0" presId="urn:microsoft.com/office/officeart/2008/layout/LinedList"/>
    <dgm:cxn modelId="{4DE171A8-8249-4461-87FE-9E2A0EF22BD3}" srcId="{FB672E8D-1F22-4580-8D04-658D99609ED0}" destId="{E221E781-0C99-4C69-BEB2-04217AA41557}" srcOrd="3" destOrd="0" parTransId="{64E87471-4B21-4B72-884C-40135EDEFA70}" sibTransId="{ABEFE9F5-4507-4BAC-BCE0-7CB919DC0431}"/>
    <dgm:cxn modelId="{E89936F3-87CA-46F9-B7D7-ACADD79EB33F}" srcId="{FB672E8D-1F22-4580-8D04-658D99609ED0}" destId="{6FDA6DDA-F20A-47E8-B28F-A25B4626B83D}" srcOrd="2" destOrd="0" parTransId="{FD0ECD13-8D56-47CF-ABAF-3632EC0509B6}" sibTransId="{02E97EFD-8F8E-4D68-B0DE-5B91FED4AF09}"/>
    <dgm:cxn modelId="{E020CD3D-8313-4C00-9098-44FC2CC5887C}" type="presParOf" srcId="{EC8461DD-6A90-4110-84F5-775D727FA4E0}" destId="{BA0D6C13-C736-4C88-9E0E-024C4BB8B920}" srcOrd="0" destOrd="0" presId="urn:microsoft.com/office/officeart/2008/layout/LinedList"/>
    <dgm:cxn modelId="{FBBD4569-6CE7-41C7-8947-D8FC27BAAC37}" type="presParOf" srcId="{EC8461DD-6A90-4110-84F5-775D727FA4E0}" destId="{83CD7596-546D-4DDB-A7B1-C7401FE41A39}" srcOrd="1" destOrd="0" presId="urn:microsoft.com/office/officeart/2008/layout/LinedList"/>
    <dgm:cxn modelId="{0D4FE37D-EA35-4A87-9E64-146D8929D3D3}" type="presParOf" srcId="{83CD7596-546D-4DDB-A7B1-C7401FE41A39}" destId="{9490E68F-0F60-4B4B-B245-0A8652E4B738}" srcOrd="0" destOrd="0" presId="urn:microsoft.com/office/officeart/2008/layout/LinedList"/>
    <dgm:cxn modelId="{DBA00217-5B69-429A-82D1-F78341D352CE}" type="presParOf" srcId="{83CD7596-546D-4DDB-A7B1-C7401FE41A39}" destId="{120087B2-4F91-48EA-AF43-E22E6B16E004}" srcOrd="1" destOrd="0" presId="urn:microsoft.com/office/officeart/2008/layout/LinedList"/>
    <dgm:cxn modelId="{88D9F814-A9E9-4BEE-A965-76DC45E699D1}" type="presParOf" srcId="{EC8461DD-6A90-4110-84F5-775D727FA4E0}" destId="{1BB48482-4A43-47EC-AB5F-F9820EBAF1E9}" srcOrd="2" destOrd="0" presId="urn:microsoft.com/office/officeart/2008/layout/LinedList"/>
    <dgm:cxn modelId="{8FC5EC0E-43A9-497D-A38C-52DA54617521}" type="presParOf" srcId="{EC8461DD-6A90-4110-84F5-775D727FA4E0}" destId="{F0B51F9B-7D9F-4A5A-9376-3FCDAB5E2922}" srcOrd="3" destOrd="0" presId="urn:microsoft.com/office/officeart/2008/layout/LinedList"/>
    <dgm:cxn modelId="{3F849952-8D7F-4341-9C4D-F7D946798068}" type="presParOf" srcId="{F0B51F9B-7D9F-4A5A-9376-3FCDAB5E2922}" destId="{0438BD26-896F-4C90-906B-B917A5B07AFC}" srcOrd="0" destOrd="0" presId="urn:microsoft.com/office/officeart/2008/layout/LinedList"/>
    <dgm:cxn modelId="{6ED17867-B52F-41FB-9EBF-243A877E2047}" type="presParOf" srcId="{F0B51F9B-7D9F-4A5A-9376-3FCDAB5E2922}" destId="{EDF7E50A-45D0-48F5-8028-616C0DCD6365}" srcOrd="1" destOrd="0" presId="urn:microsoft.com/office/officeart/2008/layout/LinedList"/>
    <dgm:cxn modelId="{2BCA0B04-F966-40E3-99D5-4FDCECFE3266}" type="presParOf" srcId="{EC8461DD-6A90-4110-84F5-775D727FA4E0}" destId="{91240F42-90F9-4668-9253-9A4768EF0392}" srcOrd="4" destOrd="0" presId="urn:microsoft.com/office/officeart/2008/layout/LinedList"/>
    <dgm:cxn modelId="{34916D11-4C0B-40EE-A13A-D6AC38C247EE}" type="presParOf" srcId="{EC8461DD-6A90-4110-84F5-775D727FA4E0}" destId="{7BD66779-7EAF-468E-93F5-D0B4184C3A03}" srcOrd="5" destOrd="0" presId="urn:microsoft.com/office/officeart/2008/layout/LinedList"/>
    <dgm:cxn modelId="{61BF6A16-55ED-466D-8BD4-AC39034F7679}" type="presParOf" srcId="{7BD66779-7EAF-468E-93F5-D0B4184C3A03}" destId="{23807FCA-90DE-4476-B8A7-3E817D05BDE1}" srcOrd="0" destOrd="0" presId="urn:microsoft.com/office/officeart/2008/layout/LinedList"/>
    <dgm:cxn modelId="{6DB80E73-4442-40D7-9E68-74F64343BF4A}" type="presParOf" srcId="{7BD66779-7EAF-468E-93F5-D0B4184C3A03}" destId="{E9926669-A8D8-4EE9-8622-BCBE3ED4E3D2}" srcOrd="1" destOrd="0" presId="urn:microsoft.com/office/officeart/2008/layout/LinedList"/>
    <dgm:cxn modelId="{A775F882-56E2-42C6-B4DF-4F9A07E487AA}" type="presParOf" srcId="{EC8461DD-6A90-4110-84F5-775D727FA4E0}" destId="{289FC57B-1FF9-4BF1-8D10-CF05B446AEE1}" srcOrd="6" destOrd="0" presId="urn:microsoft.com/office/officeart/2008/layout/LinedList"/>
    <dgm:cxn modelId="{005467F9-36CB-4074-9C2C-2C32E09CFA0C}" type="presParOf" srcId="{EC8461DD-6A90-4110-84F5-775D727FA4E0}" destId="{BC285A92-00AB-4CBF-950C-530E8551779F}" srcOrd="7" destOrd="0" presId="urn:microsoft.com/office/officeart/2008/layout/LinedList"/>
    <dgm:cxn modelId="{EE6F582B-6470-4A35-BFA8-4FA0655A62E9}" type="presParOf" srcId="{BC285A92-00AB-4CBF-950C-530E8551779F}" destId="{9D71459C-5018-488A-9F4B-21FF0F531B9E}" srcOrd="0" destOrd="0" presId="urn:microsoft.com/office/officeart/2008/layout/LinedList"/>
    <dgm:cxn modelId="{6F1ECAD9-6690-47BB-8A11-441179B2F44F}" type="presParOf" srcId="{BC285A92-00AB-4CBF-950C-530E8551779F}" destId="{EDD01C62-D77C-4663-B198-4F3C6D30214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B7CAB9D-63C2-40F6-B84F-551D45F98B88}">
      <dgm:prSet custT="1"/>
      <dgm:spPr/>
      <dgm:t>
        <a:bodyPr/>
        <a:lstStyle/>
        <a:p>
          <a:pPr>
            <a:lnSpc>
              <a:spcPct val="100000"/>
            </a:lnSpc>
          </a:pPr>
          <a:r>
            <a:rPr lang="en-GB" sz="2100" dirty="0">
              <a:solidFill>
                <a:schemeClr val="bg1"/>
              </a:solidFill>
            </a:rPr>
            <a:t>Aiming toward building up to aspects of the  “partnership” level of maturity identified in McNaught / AbilityNet accessibility maturity model.</a:t>
          </a:r>
          <a:endParaRPr lang="en-US" sz="2100" dirty="0">
            <a:solidFill>
              <a:schemeClr val="bg1"/>
            </a:solidFill>
          </a:endParaRPr>
        </a:p>
      </dgm:t>
      <dgm:extLst>
        <a:ext uri="{E40237B7-FDA0-4F09-8148-C483321AD2D9}">
          <dgm14:cNvPr xmlns:dgm14="http://schemas.microsoft.com/office/drawing/2010/diagram" id="0" name="" descr="Aiming toward building up to the “partnership” level of maturity identified in McNaught / AbilityNet accessibility maturity model&#10;"/>
        </a:ext>
      </dgm:extLs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0" presStyleCnt="1" custLinFactNeighborY="-4330"/>
      <dgm:spPr>
        <a:solidFill>
          <a:schemeClr val="tx2"/>
        </a:solidFill>
        <a:ln w="38100">
          <a:solidFill>
            <a:schemeClr val="accent1"/>
          </a:solidFill>
        </a:ln>
      </dgm:spPr>
    </dgm:pt>
    <dgm:pt modelId="{35CD5FE0-8E5C-46FA-9BE8-8946C27B170C}" type="pres">
      <dgm:prSet presAssocID="{AB7CAB9D-63C2-40F6-B84F-551D45F98B88}" presName="iconRect" presStyleLbl="node1" presStyleIdx="0" presStyleCnt="1"/>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oman Shrugging with solid fill"/>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0" presStyleCnt="1">
        <dgm:presLayoutVars>
          <dgm:chMax val="0"/>
          <dgm:chPref val="0"/>
        </dgm:presLayoutVars>
      </dgm:prSet>
      <dgm:spPr/>
    </dgm:pt>
  </dgm:ptLst>
  <dgm:cxnLst>
    <dgm:cxn modelId="{114F264D-F3DE-4E8B-B013-73BF0FCE323A}" type="presOf" srcId="{688ACDDD-6308-49B1-A284-6A192DFE6F16}" destId="{6ACA9665-2372-46D1-8842-9E4340EFB7C6}"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B6F418F4-0315-4FDF-B94F-62C75202C822}" srcId="{688ACDDD-6308-49B1-A284-6A192DFE6F16}" destId="{AB7CAB9D-63C2-40F6-B84F-551D45F98B88}" srcOrd="0" destOrd="0" parTransId="{8A6F4D85-BB0C-4AFA-BE72-046B449CFC04}" sibTransId="{F4206430-0F7A-49E8-B57E-3688A6AECE4C}"/>
    <dgm:cxn modelId="{D1880614-4656-47AA-B5B9-A25E51A3CE71}" type="presParOf" srcId="{6ACA9665-2372-46D1-8842-9E4340EFB7C6}" destId="{2BE9D1F0-790F-44D2-ACAB-148F3899814D}" srcOrd="0"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lnSpc>
              <a:spcPct val="100000"/>
            </a:lnSpc>
            <a:defRPr cap="all"/>
          </a:pPr>
          <a:r>
            <a:rPr lang="en-GB" sz="3200" cap="none">
              <a:solidFill>
                <a:schemeClr val="accent5"/>
              </a:solidFill>
            </a:rPr>
            <a:t>Universal</a:t>
          </a:r>
          <a:endParaRPr lang="en-US" sz="3200" cap="none">
            <a:solidFill>
              <a:schemeClr val="accent5"/>
            </a:solidFill>
          </a:endParaRPr>
        </a:p>
      </dgm:t>
    </dgm:pt>
    <dgm:pt modelId="{81308422-6494-41D3-894A-8D0D0191DD8B}" type="parTrans" cxnId="{370727A1-3821-4AB7-985E-B6AD10522049}">
      <dgm:prSet/>
      <dgm:spPr/>
      <dgm:t>
        <a:bodyPr/>
        <a:lstStyle/>
        <a:p>
          <a:pPr algn="l"/>
          <a:endParaRPr lang="en-US" sz="4000">
            <a:solidFill>
              <a:schemeClr val="accent5"/>
            </a:solidFill>
          </a:endParaRPr>
        </a:p>
      </dgm:t>
    </dgm:pt>
    <dgm:pt modelId="{11F84B7C-D757-4AAF-A7BB-257982DBB1F8}" type="sibTrans" cxnId="{370727A1-3821-4AB7-985E-B6AD10522049}">
      <dgm:prSet/>
      <dgm:spPr/>
      <dgm:t>
        <a:bodyPr/>
        <a:lstStyle/>
        <a:p>
          <a:pPr algn="l"/>
          <a:endParaRPr lang="en-US" sz="4000">
            <a:solidFill>
              <a:schemeClr val="accent5"/>
            </a:solidFill>
          </a:endParaRPr>
        </a:p>
      </dgm:t>
    </dgm:pt>
    <dgm:pt modelId="{440FF4D2-143B-44C0-822E-343634E2E228}">
      <dgm:prSet custT="1"/>
      <dgm:spPr/>
      <dgm:t>
        <a:bodyPr/>
        <a:lstStyle/>
        <a:p>
          <a:pPr>
            <a:lnSpc>
              <a:spcPct val="100000"/>
            </a:lnSpc>
            <a:defRPr cap="all"/>
          </a:pPr>
          <a:r>
            <a:rPr lang="en-GB" sz="3200" cap="none">
              <a:solidFill>
                <a:schemeClr val="accent5"/>
              </a:solidFill>
            </a:rPr>
            <a:t>Developers</a:t>
          </a:r>
          <a:endParaRPr lang="en-US" sz="3200" cap="none">
            <a:solidFill>
              <a:schemeClr val="accent5"/>
            </a:solidFill>
          </a:endParaRPr>
        </a:p>
      </dgm:t>
    </dgm:pt>
    <dgm:pt modelId="{F5CEEFFE-A739-474E-83C5-362E5D634587}" type="parTrans" cxnId="{C6FD248A-5843-4444-9A68-8B4B6A71DB59}">
      <dgm:prSet/>
      <dgm:spPr/>
      <dgm:t>
        <a:bodyPr/>
        <a:lstStyle/>
        <a:p>
          <a:pPr algn="l"/>
          <a:endParaRPr lang="en-US" sz="4000">
            <a:solidFill>
              <a:schemeClr val="accent5"/>
            </a:solidFill>
          </a:endParaRPr>
        </a:p>
      </dgm:t>
    </dgm:pt>
    <dgm:pt modelId="{070EDDD5-0475-4D71-856B-93888AC98718}" type="sibTrans" cxnId="{C6FD248A-5843-4444-9A68-8B4B6A71DB59}">
      <dgm:prSet/>
      <dgm:spPr/>
      <dgm:t>
        <a:bodyPr/>
        <a:lstStyle/>
        <a:p>
          <a:pPr algn="l"/>
          <a:endParaRPr lang="en-US" sz="4000">
            <a:solidFill>
              <a:schemeClr val="accent5"/>
            </a:solidFill>
          </a:endParaRPr>
        </a:p>
      </dgm:t>
    </dgm:pt>
    <dgm:pt modelId="{C21DE1F0-0D7E-492D-B1E4-FD6B6DD2A066}">
      <dgm:prSet custT="1"/>
      <dgm:spPr/>
      <dgm:t>
        <a:bodyPr/>
        <a:lstStyle/>
        <a:p>
          <a:pPr algn="l">
            <a:lnSpc>
              <a:spcPct val="100000"/>
            </a:lnSpc>
            <a:defRPr cap="all"/>
          </a:pPr>
          <a:r>
            <a:rPr lang="en-GB" sz="3200" cap="none">
              <a:solidFill>
                <a:schemeClr val="accent5"/>
              </a:solidFill>
            </a:rPr>
            <a:t>Support Specialists</a:t>
          </a:r>
          <a:endParaRPr lang="en-US" sz="3200" cap="none">
            <a:solidFill>
              <a:schemeClr val="accent5"/>
            </a:solidFill>
          </a:endParaRPr>
        </a:p>
      </dgm:t>
    </dgm:pt>
    <dgm:pt modelId="{3D4A0928-69DA-442C-8181-596B6CB6841C}" type="parTrans" cxnId="{E6BD54AC-A320-4188-A58E-0D0158534D99}">
      <dgm:prSet/>
      <dgm:spPr/>
      <dgm:t>
        <a:bodyPr/>
        <a:lstStyle/>
        <a:p>
          <a:pPr algn="l"/>
          <a:endParaRPr lang="en-US" sz="4000">
            <a:solidFill>
              <a:schemeClr val="accent5"/>
            </a:solidFill>
          </a:endParaRPr>
        </a:p>
      </dgm:t>
    </dgm:pt>
    <dgm:pt modelId="{2313001D-7418-45B0-AC4A-27102A4990BA}" type="sibTrans" cxnId="{E6BD54AC-A320-4188-A58E-0D0158534D99}">
      <dgm:prSet/>
      <dgm:spPr/>
      <dgm:t>
        <a:bodyPr/>
        <a:lstStyle/>
        <a:p>
          <a:pPr algn="l"/>
          <a:endParaRPr lang="en-US" sz="4000">
            <a:solidFill>
              <a:schemeClr val="accent5"/>
            </a:solidFill>
          </a:endParaRPr>
        </a:p>
      </dgm:t>
    </dgm:pt>
    <dgm:pt modelId="{4C59A621-E9E3-48CD-A813-B83A152708C9}">
      <dgm:prSet custT="1"/>
      <dgm:spPr/>
      <dgm:t>
        <a:bodyPr/>
        <a:lstStyle/>
        <a:p>
          <a:pPr>
            <a:lnSpc>
              <a:spcPct val="100000"/>
            </a:lnSpc>
            <a:defRPr cap="all"/>
          </a:pPr>
          <a:r>
            <a:rPr lang="en-US" sz="3200" cap="none">
              <a:solidFill>
                <a:schemeClr val="accent5"/>
              </a:solidFill>
            </a:rPr>
            <a:t>Other *</a:t>
          </a:r>
        </a:p>
      </dgm:t>
    </dgm:pt>
    <dgm:pt modelId="{D83693CC-15E3-4485-8871-A0C6E0FE5BB1}" type="parTrans" cxnId="{48A59A5A-A5FB-412B-9B68-6D8361BB893B}">
      <dgm:prSet/>
      <dgm:spPr/>
      <dgm:t>
        <a:bodyPr/>
        <a:lstStyle/>
        <a:p>
          <a:pPr algn="l"/>
          <a:endParaRPr lang="en-US" sz="4000">
            <a:solidFill>
              <a:schemeClr val="accent5"/>
            </a:solidFill>
          </a:endParaRPr>
        </a:p>
      </dgm:t>
    </dgm:pt>
    <dgm:pt modelId="{F71D940B-63F4-40D7-8904-8BD747C7A735}" type="sibTrans" cxnId="{48A59A5A-A5FB-412B-9B68-6D8361BB893B}">
      <dgm:prSet/>
      <dgm:spPr/>
      <dgm:t>
        <a:bodyPr/>
        <a:lstStyle/>
        <a:p>
          <a:pPr algn="l"/>
          <a:endParaRPr lang="en-US" sz="4000">
            <a:solidFill>
              <a:schemeClr val="accent5"/>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ocial distancing with solid fill"/>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cientist female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custLinFactNeighborX="10177">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Muscular arm with solid fill"/>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80173" custScaleY="85438" custLinFactNeighborX="7172">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accent5"/>
              </a:solidFill>
            </a:rPr>
            <a:t>General awareness</a:t>
          </a:r>
        </a:p>
      </dgm:t>
    </dgm:pt>
    <dgm:pt modelId="{94F03587-DEB0-4E73-BA27-33F122FEC5CC}" type="parTrans" cxnId="{00030ECA-3B77-4161-90CE-E5F9C0F67EE0}">
      <dgm:prSet/>
      <dgm:spPr/>
      <dgm:t>
        <a:bodyPr/>
        <a:lstStyle/>
        <a:p>
          <a:endParaRPr lang="en-GB">
            <a:solidFill>
              <a:schemeClr val="accent5"/>
            </a:solidFill>
          </a:endParaRPr>
        </a:p>
      </dgm:t>
    </dgm:pt>
    <dgm:pt modelId="{BDC57139-BD86-42F0-B454-1EAB2C7FF14A}" type="sibTrans" cxnId="{00030ECA-3B77-4161-90CE-E5F9C0F67EE0}">
      <dgm:prSet/>
      <dgm:spPr/>
      <dgm:t>
        <a:bodyPr/>
        <a:lstStyle/>
        <a:p>
          <a:endParaRPr lang="en-GB">
            <a:solidFill>
              <a:schemeClr val="accent5"/>
            </a:solidFill>
          </a:endParaRPr>
        </a:p>
      </dgm:t>
    </dgm:pt>
    <dgm:pt modelId="{19E09D07-227F-4866-83DB-84632389616A}">
      <dgm:prSet phldrT="[Text]"/>
      <dgm:spPr/>
      <dgm:t>
        <a:bodyPr/>
        <a:lstStyle/>
        <a:p>
          <a:r>
            <a:rPr lang="en-GB">
              <a:solidFill>
                <a:schemeClr val="accent5"/>
              </a:solidFill>
            </a:rPr>
            <a:t>Discovering</a:t>
          </a:r>
        </a:p>
      </dgm:t>
    </dgm:pt>
    <dgm:pt modelId="{9544F4C5-4EB8-4AC3-983D-BECFEF4C723D}" type="parTrans" cxnId="{3780B4AC-0153-4F90-8CF4-2D8B7E3EAFDD}">
      <dgm:prSet/>
      <dgm:spPr/>
      <dgm:t>
        <a:bodyPr/>
        <a:lstStyle/>
        <a:p>
          <a:endParaRPr lang="en-GB">
            <a:solidFill>
              <a:schemeClr val="accent5"/>
            </a:solidFill>
          </a:endParaRPr>
        </a:p>
      </dgm:t>
    </dgm:pt>
    <dgm:pt modelId="{1DF56586-60A1-49F9-AD15-4EB68863A13A}" type="sibTrans" cxnId="{3780B4AC-0153-4F90-8CF4-2D8B7E3EAFDD}">
      <dgm:prSet/>
      <dgm:spPr/>
      <dgm:t>
        <a:bodyPr/>
        <a:lstStyle/>
        <a:p>
          <a:endParaRPr lang="en-GB">
            <a:solidFill>
              <a:schemeClr val="accent5"/>
            </a:solidFill>
          </a:endParaRPr>
        </a:p>
      </dgm:t>
    </dgm:pt>
    <dgm:pt modelId="{310248FC-2813-4C0C-9DF1-06A826D83160}">
      <dgm:prSet phldrT="[Text]"/>
      <dgm:spPr/>
      <dgm:t>
        <a:bodyPr/>
        <a:lstStyle/>
        <a:p>
          <a:r>
            <a:rPr lang="en-GB">
              <a:solidFill>
                <a:schemeClr val="accent5"/>
              </a:solidFill>
            </a:rPr>
            <a:t>Exploring</a:t>
          </a:r>
        </a:p>
      </dgm:t>
    </dgm:pt>
    <dgm:pt modelId="{ABA98148-E022-499B-8031-D759DC3A1A15}" type="parTrans" cxnId="{09CE00F8-84FC-4C6A-8837-CDC40D70976F}">
      <dgm:prSet/>
      <dgm:spPr/>
      <dgm:t>
        <a:bodyPr/>
        <a:lstStyle/>
        <a:p>
          <a:endParaRPr lang="en-GB">
            <a:solidFill>
              <a:schemeClr val="accent5"/>
            </a:solidFill>
          </a:endParaRPr>
        </a:p>
      </dgm:t>
    </dgm:pt>
    <dgm:pt modelId="{D260F4E8-9445-4B1E-B611-9F1AFA38277F}" type="sibTrans" cxnId="{09CE00F8-84FC-4C6A-8837-CDC40D70976F}">
      <dgm:prSet/>
      <dgm:spPr/>
      <dgm:t>
        <a:bodyPr/>
        <a:lstStyle/>
        <a:p>
          <a:endParaRPr lang="en-GB">
            <a:solidFill>
              <a:schemeClr val="accent5"/>
            </a:solidFill>
          </a:endParaRPr>
        </a:p>
      </dgm:t>
    </dgm:pt>
    <dgm:pt modelId="{C319E83A-F3CF-433A-8F06-78D81A2840BF}">
      <dgm:prSet phldrT="[Text]"/>
      <dgm:spPr/>
      <dgm:t>
        <a:bodyPr/>
        <a:lstStyle/>
        <a:p>
          <a:r>
            <a:rPr lang="en-GB">
              <a:solidFill>
                <a:schemeClr val="accent5"/>
              </a:solidFill>
            </a:rPr>
            <a:t>Advocating / Championing</a:t>
          </a:r>
        </a:p>
      </dgm:t>
    </dgm:pt>
    <dgm:pt modelId="{9FDB35C9-4F66-4A64-8F0D-8EAC956DD1D1}" type="parTrans" cxnId="{610B450B-DFFD-4557-A7AC-6B8651FC91FC}">
      <dgm:prSet/>
      <dgm:spPr/>
      <dgm:t>
        <a:bodyPr/>
        <a:lstStyle/>
        <a:p>
          <a:endParaRPr lang="en-GB">
            <a:solidFill>
              <a:schemeClr val="accent5"/>
            </a:solidFill>
          </a:endParaRPr>
        </a:p>
      </dgm:t>
    </dgm:pt>
    <dgm:pt modelId="{C5EF9B70-F6D8-48EC-9351-5AE94ED2E20B}" type="sibTrans" cxnId="{610B450B-DFFD-4557-A7AC-6B8651FC91FC}">
      <dgm:prSet/>
      <dgm:spPr/>
      <dgm:t>
        <a:bodyPr/>
        <a:lstStyle/>
        <a:p>
          <a:endParaRPr lang="en-GB">
            <a:solidFill>
              <a:schemeClr val="accent5"/>
            </a:solidFill>
          </a:endParaRPr>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00030ECA-3B77-4161-90CE-E5F9C0F67EE0}" srcId="{6A35CAA3-2055-4B3D-B803-505A90644AF4}" destId="{270CE8C1-B416-4D4B-80E6-8371A084ADA2}" srcOrd="0" destOrd="0" parTransId="{94F03587-DEB0-4E73-BA27-33F122FEC5CC}" sibTransId="{BDC57139-BD86-42F0-B454-1EAB2C7FF14A}"/>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86194649-1153-4752-A76D-4D60826E4462}"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579E29BC-FC23-4E97-A5FC-E3D668528452}">
      <dgm:prSet custT="1"/>
      <dgm:spPr>
        <a:solidFill>
          <a:srgbClr val="00131D"/>
        </a:solidFill>
        <a:ln w="38100">
          <a:solidFill>
            <a:schemeClr val="accent4"/>
          </a:solidFill>
        </a:ln>
      </dgm:spPr>
      <dgm:t>
        <a:bodyPr/>
        <a:lstStyle/>
        <a:p>
          <a:r>
            <a:rPr lang="en-GB" sz="2000">
              <a:solidFill>
                <a:schemeClr val="bg1"/>
              </a:solidFill>
            </a:rPr>
            <a:t>General awareness</a:t>
          </a:r>
          <a:endParaRPr lang="en-US" sz="2000">
            <a:solidFill>
              <a:schemeClr val="bg1"/>
            </a:solidFill>
          </a:endParaRPr>
        </a:p>
      </dgm:t>
    </dgm:pt>
    <dgm:pt modelId="{A2FFD5B2-77A6-4476-846F-70E1E5AE88A6}" type="parTrans" cxnId="{8F7031D3-DF30-4C1E-A792-397A34E7FE9A}">
      <dgm:prSet/>
      <dgm:spPr/>
      <dgm:t>
        <a:bodyPr/>
        <a:lstStyle/>
        <a:p>
          <a:endParaRPr lang="en-US" sz="1800">
            <a:solidFill>
              <a:schemeClr val="bg1"/>
            </a:solidFill>
          </a:endParaRPr>
        </a:p>
      </dgm:t>
    </dgm:pt>
    <dgm:pt modelId="{5E6DCB6A-33D1-4258-A2B3-43A19B215D20}" type="sibTrans" cxnId="{8F7031D3-DF30-4C1E-A792-397A34E7FE9A}">
      <dgm:prSet/>
      <dgm:spPr/>
      <dgm:t>
        <a:bodyPr/>
        <a:lstStyle/>
        <a:p>
          <a:endParaRPr lang="en-US" sz="1800">
            <a:solidFill>
              <a:schemeClr val="bg1"/>
            </a:solidFill>
          </a:endParaRPr>
        </a:p>
      </dgm:t>
    </dgm:pt>
    <dgm:pt modelId="{5CB259F2-6E14-4C2D-9565-61C68CDEB6E4}">
      <dgm:prSet custT="1"/>
      <dgm:spPr>
        <a:solidFill>
          <a:srgbClr val="00131D"/>
        </a:solidFill>
        <a:ln w="38100">
          <a:solidFill>
            <a:schemeClr val="accent4"/>
          </a:solidFill>
        </a:ln>
      </dgm:spPr>
      <dgm:t>
        <a:bodyPr/>
        <a:lstStyle/>
        <a:p>
          <a:r>
            <a:rPr lang="en-US" sz="2000">
              <a:solidFill>
                <a:schemeClr val="bg1"/>
              </a:solidFill>
            </a:rPr>
            <a:t>Basic training</a:t>
          </a:r>
        </a:p>
      </dgm:t>
    </dgm:pt>
    <dgm:pt modelId="{CBC9BCA1-FCE5-4217-8D5E-589C4C9C0761}" type="parTrans" cxnId="{BCCC1FCE-387D-42ED-8ED6-AE18024822AC}">
      <dgm:prSet/>
      <dgm:spPr/>
      <dgm:t>
        <a:bodyPr/>
        <a:lstStyle/>
        <a:p>
          <a:endParaRPr lang="en-US" sz="1800">
            <a:solidFill>
              <a:schemeClr val="bg1"/>
            </a:solidFill>
          </a:endParaRPr>
        </a:p>
      </dgm:t>
    </dgm:pt>
    <dgm:pt modelId="{C56348A3-55C7-47B5-8CEC-31349D4E4505}" type="sibTrans" cxnId="{BCCC1FCE-387D-42ED-8ED6-AE18024822AC}">
      <dgm:prSet/>
      <dgm:spPr/>
      <dgm:t>
        <a:bodyPr/>
        <a:lstStyle/>
        <a:p>
          <a:endParaRPr lang="en-US" sz="1800">
            <a:solidFill>
              <a:schemeClr val="bg1"/>
            </a:solidFill>
          </a:endParaRPr>
        </a:p>
      </dgm:t>
    </dgm:pt>
    <dgm:pt modelId="{16DE3BDB-839B-47D8-9122-D3B5DC8983F8}">
      <dgm:prSet custT="1"/>
      <dgm:spPr>
        <a:solidFill>
          <a:srgbClr val="00131D"/>
        </a:solidFill>
        <a:ln w="38100">
          <a:solidFill>
            <a:schemeClr val="accent2"/>
          </a:solidFill>
        </a:ln>
      </dgm:spPr>
      <dgm:t>
        <a:bodyPr/>
        <a:lstStyle/>
        <a:p>
          <a:r>
            <a:rPr lang="en-GB" sz="2000">
              <a:solidFill>
                <a:schemeClr val="bg1"/>
              </a:solidFill>
            </a:rPr>
            <a:t>Discovering</a:t>
          </a:r>
          <a:endParaRPr lang="en-US" sz="2000">
            <a:solidFill>
              <a:schemeClr val="bg1"/>
            </a:solidFill>
          </a:endParaRPr>
        </a:p>
      </dgm:t>
    </dgm:pt>
    <dgm:pt modelId="{4DCE10EA-F3EA-4C47-81C6-B8A593CDE734}" type="parTrans" cxnId="{AE805438-4C63-454D-AC2E-B8CB4D068E94}">
      <dgm:prSet/>
      <dgm:spPr/>
      <dgm:t>
        <a:bodyPr/>
        <a:lstStyle/>
        <a:p>
          <a:endParaRPr lang="en-US" sz="1800">
            <a:solidFill>
              <a:schemeClr val="bg1"/>
            </a:solidFill>
          </a:endParaRPr>
        </a:p>
      </dgm:t>
    </dgm:pt>
    <dgm:pt modelId="{FBC94D90-4AC2-4A71-BE3B-FA872F66EE33}" type="sibTrans" cxnId="{AE805438-4C63-454D-AC2E-B8CB4D068E94}">
      <dgm:prSet/>
      <dgm:spPr/>
      <dgm:t>
        <a:bodyPr/>
        <a:lstStyle/>
        <a:p>
          <a:endParaRPr lang="en-US" sz="1800">
            <a:solidFill>
              <a:schemeClr val="bg1"/>
            </a:solidFill>
          </a:endParaRPr>
        </a:p>
      </dgm:t>
    </dgm:pt>
    <dgm:pt modelId="{85FE558C-BE97-4F11-ADB8-24C8FBA79BFE}">
      <dgm:prSet phldrT="[Text]" custT="1"/>
      <dgm:spPr>
        <a:solidFill>
          <a:srgbClr val="00131D"/>
        </a:solidFill>
        <a:ln w="38100">
          <a:solidFill>
            <a:schemeClr val="accent3"/>
          </a:solidFill>
        </a:ln>
      </dgm:spPr>
      <dgm:t>
        <a:bodyPr/>
        <a:lstStyle/>
        <a:p>
          <a:r>
            <a:rPr lang="en-GB" sz="2000">
              <a:solidFill>
                <a:schemeClr val="bg1"/>
              </a:solidFill>
            </a:rPr>
            <a:t>Exploring</a:t>
          </a:r>
        </a:p>
      </dgm:t>
    </dgm:pt>
    <dgm:pt modelId="{7BFBFBC5-0727-4053-B978-13CB1200222E}" type="parTrans" cxnId="{F819B818-B0DB-46B9-A134-0FDE70ADDF4A}">
      <dgm:prSet/>
      <dgm:spPr/>
      <dgm:t>
        <a:bodyPr/>
        <a:lstStyle/>
        <a:p>
          <a:endParaRPr lang="en-GB" sz="1800">
            <a:solidFill>
              <a:schemeClr val="bg1"/>
            </a:solidFill>
          </a:endParaRPr>
        </a:p>
      </dgm:t>
    </dgm:pt>
    <dgm:pt modelId="{5205B192-2A3C-4391-8BD8-9E16C94807D9}" type="sibTrans" cxnId="{F819B818-B0DB-46B9-A134-0FDE70ADDF4A}">
      <dgm:prSet/>
      <dgm:spPr/>
      <dgm:t>
        <a:bodyPr/>
        <a:lstStyle/>
        <a:p>
          <a:endParaRPr lang="en-GB" sz="1800">
            <a:solidFill>
              <a:schemeClr val="bg1"/>
            </a:solidFill>
          </a:endParaRPr>
        </a:p>
      </dgm:t>
    </dgm:pt>
    <dgm:pt modelId="{29D3F3EA-3EB3-47C3-9CFA-BF8E8791FF92}">
      <dgm:prSet phldrT="[Text]" custT="1"/>
      <dgm:spPr>
        <a:solidFill>
          <a:srgbClr val="00131D"/>
        </a:solidFill>
        <a:ln w="38100">
          <a:solidFill>
            <a:schemeClr val="accent1"/>
          </a:solidFill>
        </a:ln>
      </dgm:spPr>
      <dgm:t>
        <a:bodyPr/>
        <a:lstStyle/>
        <a:p>
          <a:r>
            <a:rPr lang="en-GB" sz="2000">
              <a:solidFill>
                <a:schemeClr val="bg1"/>
              </a:solidFill>
            </a:rPr>
            <a:t>Advocating / Championing</a:t>
          </a:r>
        </a:p>
      </dgm:t>
    </dgm:pt>
    <dgm:pt modelId="{FB9D194A-5C5C-4141-86FC-7597A3B7246B}" type="parTrans" cxnId="{69433DAF-9B2F-4147-81C6-663500E6FDA1}">
      <dgm:prSet/>
      <dgm:spPr/>
      <dgm:t>
        <a:bodyPr/>
        <a:lstStyle/>
        <a:p>
          <a:endParaRPr lang="en-GB" sz="1800">
            <a:solidFill>
              <a:schemeClr val="bg1"/>
            </a:solidFill>
          </a:endParaRPr>
        </a:p>
      </dgm:t>
    </dgm:pt>
    <dgm:pt modelId="{0990E7B3-A740-474E-9F44-647F1ECFCFF0}" type="sibTrans" cxnId="{69433DAF-9B2F-4147-81C6-663500E6FDA1}">
      <dgm:prSet/>
      <dgm:spPr/>
      <dgm:t>
        <a:bodyPr/>
        <a:lstStyle/>
        <a:p>
          <a:endParaRPr lang="en-GB" sz="1800">
            <a:solidFill>
              <a:schemeClr val="bg1"/>
            </a:solidFill>
          </a:endParaRPr>
        </a:p>
      </dgm:t>
    </dgm:pt>
    <dgm:pt modelId="{D30A98C6-DEE9-4F8F-BA9B-AB75D0A5C7E8}">
      <dgm:prSet custT="1"/>
      <dgm:spPr>
        <a:solidFill>
          <a:srgbClr val="00131D"/>
        </a:solidFill>
        <a:ln w="38100">
          <a:solidFill>
            <a:schemeClr val="accent4"/>
          </a:solidFill>
        </a:ln>
      </dgm:spPr>
      <dgm:t>
        <a:bodyPr/>
        <a:lstStyle/>
        <a:p>
          <a:r>
            <a:rPr lang="en-US" sz="2000">
              <a:solidFill>
                <a:schemeClr val="bg1"/>
              </a:solidFill>
            </a:rPr>
            <a:t>Reviewing VPATs / accessibility statements.</a:t>
          </a:r>
        </a:p>
      </dgm:t>
    </dgm:pt>
    <dgm:pt modelId="{B5CDAB92-DCCD-42A4-B04E-7DA0D878CC50}" type="parTrans" cxnId="{65A3E151-0762-435C-9B8F-4C223902A53D}">
      <dgm:prSet/>
      <dgm:spPr/>
      <dgm:t>
        <a:bodyPr/>
        <a:lstStyle/>
        <a:p>
          <a:endParaRPr lang="en-GB" sz="1800">
            <a:solidFill>
              <a:schemeClr val="bg1"/>
            </a:solidFill>
          </a:endParaRPr>
        </a:p>
      </dgm:t>
    </dgm:pt>
    <dgm:pt modelId="{5EDE0946-3E3D-4407-ACD8-A14623024B87}" type="sibTrans" cxnId="{65A3E151-0762-435C-9B8F-4C223902A53D}">
      <dgm:prSet/>
      <dgm:spPr/>
      <dgm:t>
        <a:bodyPr/>
        <a:lstStyle/>
        <a:p>
          <a:endParaRPr lang="en-GB" sz="1800">
            <a:solidFill>
              <a:schemeClr val="bg1"/>
            </a:solidFill>
          </a:endParaRPr>
        </a:p>
      </dgm:t>
    </dgm:pt>
    <dgm:pt modelId="{71EA42AC-EEF5-4967-8742-F36038246314}">
      <dgm:prSet custT="1"/>
      <dgm:spPr>
        <a:solidFill>
          <a:srgbClr val="00131D"/>
        </a:solidFill>
        <a:ln w="38100">
          <a:solidFill>
            <a:schemeClr val="accent2"/>
          </a:solidFill>
        </a:ln>
      </dgm:spPr>
      <dgm:t>
        <a:bodyPr/>
        <a:lstStyle/>
        <a:p>
          <a:r>
            <a:rPr lang="en-GB" sz="2000">
              <a:solidFill>
                <a:schemeClr val="bg1"/>
              </a:solidFill>
            </a:rPr>
            <a:t>Learning how to run simple accessibility tests.</a:t>
          </a:r>
        </a:p>
      </dgm:t>
    </dgm:pt>
    <dgm:pt modelId="{8018B4C9-8162-4F48-8BBC-CB2491073A80}" type="parTrans" cxnId="{3C27FB5C-B2F6-43E3-8E13-A64C1DD8FB33}">
      <dgm:prSet/>
      <dgm:spPr/>
      <dgm:t>
        <a:bodyPr/>
        <a:lstStyle/>
        <a:p>
          <a:endParaRPr lang="en-GB" sz="1800">
            <a:solidFill>
              <a:schemeClr val="bg1"/>
            </a:solidFill>
          </a:endParaRPr>
        </a:p>
      </dgm:t>
    </dgm:pt>
    <dgm:pt modelId="{23111641-C227-48F5-A331-002CEDB62EDA}" type="sibTrans" cxnId="{3C27FB5C-B2F6-43E3-8E13-A64C1DD8FB33}">
      <dgm:prSet/>
      <dgm:spPr/>
      <dgm:t>
        <a:bodyPr/>
        <a:lstStyle/>
        <a:p>
          <a:endParaRPr lang="en-GB" sz="1800">
            <a:solidFill>
              <a:schemeClr val="bg1"/>
            </a:solidFill>
          </a:endParaRPr>
        </a:p>
      </dgm:t>
    </dgm:pt>
    <dgm:pt modelId="{EBB5719E-1EA3-46B0-A249-B860E60E426C}">
      <dgm:prSet custT="1"/>
      <dgm:spPr>
        <a:solidFill>
          <a:srgbClr val="00131D"/>
        </a:solidFill>
        <a:ln w="38100">
          <a:solidFill>
            <a:schemeClr val="accent2"/>
          </a:solidFill>
        </a:ln>
      </dgm:spPr>
      <dgm:t>
        <a:bodyPr/>
        <a:lstStyle/>
        <a:p>
          <a:r>
            <a:rPr lang="en-GB" sz="2000">
              <a:solidFill>
                <a:schemeClr val="bg1"/>
              </a:solidFill>
            </a:rPr>
            <a:t>Prioritise accessibility defects.</a:t>
          </a:r>
        </a:p>
      </dgm:t>
    </dgm:pt>
    <dgm:pt modelId="{87B10E41-FEC3-48C3-86F5-6AD1878F47E0}" type="parTrans" cxnId="{6BBD85E5-FA9D-426E-9C34-CCE72FBE4B8C}">
      <dgm:prSet/>
      <dgm:spPr/>
      <dgm:t>
        <a:bodyPr/>
        <a:lstStyle/>
        <a:p>
          <a:endParaRPr lang="en-GB" sz="1800">
            <a:solidFill>
              <a:schemeClr val="bg1"/>
            </a:solidFill>
          </a:endParaRPr>
        </a:p>
      </dgm:t>
    </dgm:pt>
    <dgm:pt modelId="{6BABC704-C52E-4280-B4CE-66AD50B7166F}" type="sibTrans" cxnId="{6BBD85E5-FA9D-426E-9C34-CCE72FBE4B8C}">
      <dgm:prSet/>
      <dgm:spPr/>
      <dgm:t>
        <a:bodyPr/>
        <a:lstStyle/>
        <a:p>
          <a:endParaRPr lang="en-GB" sz="1800">
            <a:solidFill>
              <a:schemeClr val="bg1"/>
            </a:solidFill>
          </a:endParaRPr>
        </a:p>
      </dgm:t>
    </dgm:pt>
    <dgm:pt modelId="{A82291FC-5479-4DFE-B318-195C5A9FBD37}">
      <dgm:prSet custT="1"/>
      <dgm:spPr>
        <a:solidFill>
          <a:srgbClr val="00131D"/>
        </a:solidFill>
        <a:ln w="38100">
          <a:solidFill>
            <a:schemeClr val="accent2"/>
          </a:solidFill>
        </a:ln>
      </dgm:spPr>
      <dgm:t>
        <a:bodyPr/>
        <a:lstStyle/>
        <a:p>
          <a:r>
            <a:rPr lang="en-GB" sz="2000">
              <a:solidFill>
                <a:schemeClr val="bg1"/>
              </a:solidFill>
            </a:rPr>
            <a:t>Create / review an accessibility statement.</a:t>
          </a:r>
        </a:p>
      </dgm:t>
    </dgm:pt>
    <dgm:pt modelId="{2CD4938C-2C99-4EEB-AEBC-5328CF540F9A}" type="parTrans" cxnId="{8F4C9554-5610-429A-AB3D-E2DC3AA28954}">
      <dgm:prSet/>
      <dgm:spPr/>
      <dgm:t>
        <a:bodyPr/>
        <a:lstStyle/>
        <a:p>
          <a:endParaRPr lang="en-GB" sz="1800">
            <a:solidFill>
              <a:schemeClr val="bg1"/>
            </a:solidFill>
          </a:endParaRPr>
        </a:p>
      </dgm:t>
    </dgm:pt>
    <dgm:pt modelId="{0B0ED390-7335-48DE-B3EF-1163B7AB1DD5}" type="sibTrans" cxnId="{8F4C9554-5610-429A-AB3D-E2DC3AA28954}">
      <dgm:prSet/>
      <dgm:spPr/>
      <dgm:t>
        <a:bodyPr/>
        <a:lstStyle/>
        <a:p>
          <a:endParaRPr lang="en-GB" sz="1800">
            <a:solidFill>
              <a:schemeClr val="bg1"/>
            </a:solidFill>
          </a:endParaRPr>
        </a:p>
      </dgm:t>
    </dgm:pt>
    <dgm:pt modelId="{5EE2341F-C47F-435E-A67C-A29FB3FBDEB3}">
      <dgm:prSet custT="1"/>
      <dgm:spPr>
        <a:solidFill>
          <a:srgbClr val="00131D"/>
        </a:solidFill>
        <a:ln w="38100">
          <a:solidFill>
            <a:schemeClr val="accent3"/>
          </a:solidFill>
        </a:ln>
      </dgm:spPr>
      <dgm:t>
        <a:bodyPr/>
        <a:lstStyle/>
        <a:p>
          <a:r>
            <a:rPr lang="en-GB" sz="2000">
              <a:solidFill>
                <a:schemeClr val="bg1"/>
              </a:solidFill>
            </a:rPr>
            <a:t>Working with service users who have an impairment or disability.</a:t>
          </a:r>
        </a:p>
      </dgm:t>
    </dgm:pt>
    <dgm:pt modelId="{AC539588-5152-4A47-B077-E0307913ED4A}" type="parTrans" cxnId="{4E27AB5C-B759-40DF-8798-89CAD70CC381}">
      <dgm:prSet/>
      <dgm:spPr/>
      <dgm:t>
        <a:bodyPr/>
        <a:lstStyle/>
        <a:p>
          <a:endParaRPr lang="en-GB" sz="1800">
            <a:solidFill>
              <a:schemeClr val="bg1"/>
            </a:solidFill>
          </a:endParaRPr>
        </a:p>
      </dgm:t>
    </dgm:pt>
    <dgm:pt modelId="{4E354A3D-6105-49B5-A1CD-700543F6AF67}" type="sibTrans" cxnId="{4E27AB5C-B759-40DF-8798-89CAD70CC381}">
      <dgm:prSet/>
      <dgm:spPr/>
      <dgm:t>
        <a:bodyPr/>
        <a:lstStyle/>
        <a:p>
          <a:endParaRPr lang="en-GB" sz="1800">
            <a:solidFill>
              <a:schemeClr val="bg1"/>
            </a:solidFill>
          </a:endParaRPr>
        </a:p>
      </dgm:t>
    </dgm:pt>
    <dgm:pt modelId="{FA518C13-64A6-4AE5-9EFC-96E9E630610F}">
      <dgm:prSet custT="1"/>
      <dgm:spPr>
        <a:solidFill>
          <a:srgbClr val="00131D"/>
        </a:solidFill>
        <a:ln w="38100">
          <a:solidFill>
            <a:schemeClr val="accent1"/>
          </a:solidFill>
        </a:ln>
      </dgm:spPr>
      <dgm:t>
        <a:bodyPr/>
        <a:lstStyle/>
        <a:p>
          <a:r>
            <a:rPr lang="en-GB" sz="2000">
              <a:solidFill>
                <a:schemeClr val="bg1"/>
              </a:solidFill>
            </a:rPr>
            <a:t>Speak at an external event about accessibility.</a:t>
          </a:r>
        </a:p>
      </dgm:t>
    </dgm:pt>
    <dgm:pt modelId="{DF81E03C-AA95-4697-931F-8661F413FB4F}" type="parTrans" cxnId="{5254B23A-151B-45E5-A480-6F41645D241B}">
      <dgm:prSet/>
      <dgm:spPr/>
      <dgm:t>
        <a:bodyPr/>
        <a:lstStyle/>
        <a:p>
          <a:endParaRPr lang="en-GB" sz="1800">
            <a:solidFill>
              <a:schemeClr val="bg1"/>
            </a:solidFill>
          </a:endParaRPr>
        </a:p>
      </dgm:t>
    </dgm:pt>
    <dgm:pt modelId="{CD81B90F-77A2-463A-BDB0-A2D7F41A23DE}" type="sibTrans" cxnId="{5254B23A-151B-45E5-A480-6F41645D241B}">
      <dgm:prSet/>
      <dgm:spPr/>
      <dgm:t>
        <a:bodyPr/>
        <a:lstStyle/>
        <a:p>
          <a:endParaRPr lang="en-GB" sz="1800">
            <a:solidFill>
              <a:schemeClr val="bg1"/>
            </a:solidFill>
          </a:endParaRPr>
        </a:p>
      </dgm:t>
    </dgm:pt>
    <dgm:pt modelId="{A0D5515D-25E2-483D-B499-F7A17C39E3CF}">
      <dgm:prSet custT="1"/>
      <dgm:spPr>
        <a:solidFill>
          <a:srgbClr val="00131D"/>
        </a:solidFill>
        <a:ln w="38100">
          <a:solidFill>
            <a:schemeClr val="accent4"/>
          </a:solidFill>
        </a:ln>
      </dgm:spPr>
      <dgm:t>
        <a:bodyPr/>
        <a:lstStyle/>
        <a:p>
          <a:r>
            <a:rPr lang="en-US" sz="2000">
              <a:solidFill>
                <a:schemeClr val="bg1"/>
              </a:solidFill>
            </a:rPr>
            <a:t>Observe how your team culture reflects inclusive practices and suggest improvements.</a:t>
          </a:r>
        </a:p>
      </dgm:t>
    </dgm:pt>
    <dgm:pt modelId="{AB780E63-1A37-4A9F-BB5B-F5D57598954E}" type="parTrans" cxnId="{81138375-2BA4-443F-BC0D-5A4CFF713782}">
      <dgm:prSet/>
      <dgm:spPr/>
      <dgm:t>
        <a:bodyPr/>
        <a:lstStyle/>
        <a:p>
          <a:endParaRPr lang="en-GB" sz="1800">
            <a:solidFill>
              <a:schemeClr val="bg1"/>
            </a:solidFill>
          </a:endParaRPr>
        </a:p>
      </dgm:t>
    </dgm:pt>
    <dgm:pt modelId="{63003937-FB8B-4586-9E04-E3A541EC669E}" type="sibTrans" cxnId="{81138375-2BA4-443F-BC0D-5A4CFF713782}">
      <dgm:prSet/>
      <dgm:spPr/>
      <dgm:t>
        <a:bodyPr/>
        <a:lstStyle/>
        <a:p>
          <a:endParaRPr lang="en-GB" sz="1800">
            <a:solidFill>
              <a:schemeClr val="bg1"/>
            </a:solidFill>
          </a:endParaRPr>
        </a:p>
      </dgm:t>
    </dgm:pt>
    <dgm:pt modelId="{5C64BF76-B68F-4CC9-9151-90B1B80833EB}">
      <dgm:prSet custT="1"/>
      <dgm:spPr>
        <a:solidFill>
          <a:srgbClr val="00131D"/>
        </a:solidFill>
        <a:ln w="38100">
          <a:solidFill>
            <a:schemeClr val="accent1"/>
          </a:solidFill>
        </a:ln>
      </dgm:spPr>
      <dgm:t>
        <a:bodyPr/>
        <a:lstStyle/>
        <a:p>
          <a:endParaRPr lang="en-GB" sz="2000">
            <a:solidFill>
              <a:schemeClr val="bg1"/>
            </a:solidFill>
          </a:endParaRPr>
        </a:p>
      </dgm:t>
    </dgm:pt>
    <dgm:pt modelId="{DD885FC8-FD0C-4536-A244-68CF0A80291D}" type="parTrans" cxnId="{2417A5CA-6233-4235-90A3-C2FCDF50612D}">
      <dgm:prSet/>
      <dgm:spPr/>
      <dgm:t>
        <a:bodyPr/>
        <a:lstStyle/>
        <a:p>
          <a:endParaRPr lang="en-GB" sz="1800">
            <a:solidFill>
              <a:schemeClr val="bg1"/>
            </a:solidFill>
          </a:endParaRPr>
        </a:p>
      </dgm:t>
    </dgm:pt>
    <dgm:pt modelId="{8D40F9DE-F757-4457-A3B4-81EB289AE0C0}" type="sibTrans" cxnId="{2417A5CA-6233-4235-90A3-C2FCDF50612D}">
      <dgm:prSet/>
      <dgm:spPr/>
      <dgm:t>
        <a:bodyPr/>
        <a:lstStyle/>
        <a:p>
          <a:endParaRPr lang="en-GB" sz="1800">
            <a:solidFill>
              <a:schemeClr val="bg1"/>
            </a:solidFill>
          </a:endParaRPr>
        </a:p>
      </dgm:t>
    </dgm:pt>
    <dgm:pt modelId="{9315DD5B-14BD-47EC-BD94-35BA12759BCE}">
      <dgm:prSet custT="1"/>
      <dgm:spPr>
        <a:solidFill>
          <a:srgbClr val="00131D"/>
        </a:solidFill>
        <a:ln w="38100">
          <a:solidFill>
            <a:schemeClr val="accent3"/>
          </a:solidFill>
        </a:ln>
      </dgm:spPr>
      <dgm:t>
        <a:bodyPr/>
        <a:lstStyle/>
        <a:p>
          <a:r>
            <a:rPr lang="en-GB" sz="2000">
              <a:solidFill>
                <a:schemeClr val="bg1"/>
              </a:solidFill>
            </a:rPr>
            <a:t>Refactor a component for accessibility.</a:t>
          </a:r>
        </a:p>
      </dgm:t>
    </dgm:pt>
    <dgm:pt modelId="{4494ADE8-EE3C-43C2-BD6D-48EB34434EFF}" type="parTrans" cxnId="{AAAE2ED2-DA94-42BA-BAA2-0FE2C4987F94}">
      <dgm:prSet/>
      <dgm:spPr/>
      <dgm:t>
        <a:bodyPr/>
        <a:lstStyle/>
        <a:p>
          <a:endParaRPr lang="en-GB" sz="1800">
            <a:solidFill>
              <a:schemeClr val="bg1"/>
            </a:solidFill>
          </a:endParaRPr>
        </a:p>
      </dgm:t>
    </dgm:pt>
    <dgm:pt modelId="{FE7EA374-2A96-4C75-9EC0-C6CA85C00ABB}" type="sibTrans" cxnId="{AAAE2ED2-DA94-42BA-BAA2-0FE2C4987F94}">
      <dgm:prSet/>
      <dgm:spPr/>
      <dgm:t>
        <a:bodyPr/>
        <a:lstStyle/>
        <a:p>
          <a:endParaRPr lang="en-GB" sz="1800">
            <a:solidFill>
              <a:schemeClr val="bg1"/>
            </a:solidFill>
          </a:endParaRPr>
        </a:p>
      </dgm:t>
    </dgm:pt>
    <dgm:pt modelId="{40D8D246-9D8F-47DE-8F2C-EAF7033E47C1}">
      <dgm:prSet custT="1"/>
      <dgm:spPr>
        <a:solidFill>
          <a:srgbClr val="00131D"/>
        </a:solidFill>
        <a:ln w="38100">
          <a:solidFill>
            <a:schemeClr val="accent1"/>
          </a:solidFill>
        </a:ln>
      </dgm:spPr>
      <dgm:t>
        <a:bodyPr/>
        <a:lstStyle/>
        <a:p>
          <a:r>
            <a:rPr lang="en-GB" sz="2000">
              <a:solidFill>
                <a:schemeClr val="bg1"/>
              </a:solidFill>
            </a:rPr>
            <a:t>Share your experiences with another team. </a:t>
          </a:r>
        </a:p>
      </dgm:t>
    </dgm:pt>
    <dgm:pt modelId="{7361FC52-E416-471F-BD77-BDCD9BDFAA9D}" type="parTrans" cxnId="{26916D51-D027-45FB-98C0-AFA506550359}">
      <dgm:prSet/>
      <dgm:spPr/>
      <dgm:t>
        <a:bodyPr/>
        <a:lstStyle/>
        <a:p>
          <a:endParaRPr lang="en-GB" sz="1800">
            <a:solidFill>
              <a:schemeClr val="bg1"/>
            </a:solidFill>
          </a:endParaRPr>
        </a:p>
      </dgm:t>
    </dgm:pt>
    <dgm:pt modelId="{026D9DAF-50D4-4A98-AF7E-811E6EF35E54}" type="sibTrans" cxnId="{26916D51-D027-45FB-98C0-AFA506550359}">
      <dgm:prSet/>
      <dgm:spPr/>
      <dgm:t>
        <a:bodyPr/>
        <a:lstStyle/>
        <a:p>
          <a:endParaRPr lang="en-GB" sz="1800">
            <a:solidFill>
              <a:schemeClr val="bg1"/>
            </a:solidFill>
          </a:endParaRPr>
        </a:p>
      </dgm:t>
    </dgm:pt>
    <dgm:pt modelId="{7E261975-5F46-4B2F-9A3A-28F9AA218207}">
      <dgm:prSet custT="1"/>
      <dgm:spPr>
        <a:solidFill>
          <a:srgbClr val="00131D"/>
        </a:solidFill>
        <a:ln w="38100">
          <a:solidFill>
            <a:schemeClr val="accent4"/>
          </a:solidFill>
        </a:ln>
      </dgm:spPr>
      <dgm:t>
        <a:bodyPr/>
        <a:lstStyle/>
        <a:p>
          <a:endParaRPr lang="en-US" sz="2000">
            <a:solidFill>
              <a:schemeClr val="bg1"/>
            </a:solidFill>
          </a:endParaRPr>
        </a:p>
      </dgm:t>
    </dgm:pt>
    <dgm:pt modelId="{7F0BDE88-5066-4E89-9600-FB54B0AF8593}" type="parTrans" cxnId="{41777B85-91B8-4F04-8504-E82C62394C35}">
      <dgm:prSet/>
      <dgm:spPr/>
      <dgm:t>
        <a:bodyPr/>
        <a:lstStyle/>
        <a:p>
          <a:endParaRPr lang="en-GB" sz="1800"/>
        </a:p>
      </dgm:t>
    </dgm:pt>
    <dgm:pt modelId="{2DFFE4E0-FE76-4753-B3EB-F96D37499C96}" type="sibTrans" cxnId="{41777B85-91B8-4F04-8504-E82C62394C35}">
      <dgm:prSet/>
      <dgm:spPr/>
      <dgm:t>
        <a:bodyPr/>
        <a:lstStyle/>
        <a:p>
          <a:endParaRPr lang="en-GB" sz="1800"/>
        </a:p>
      </dgm:t>
    </dgm:pt>
    <dgm:pt modelId="{205E51DF-2866-48C4-9E68-73C2DB8EE425}">
      <dgm:prSet custT="1"/>
      <dgm:spPr>
        <a:solidFill>
          <a:srgbClr val="00131D"/>
        </a:solidFill>
        <a:ln w="38100">
          <a:solidFill>
            <a:schemeClr val="accent4"/>
          </a:solidFill>
        </a:ln>
      </dgm:spPr>
      <dgm:t>
        <a:bodyPr/>
        <a:lstStyle/>
        <a:p>
          <a:endParaRPr lang="en-US" sz="2000">
            <a:solidFill>
              <a:schemeClr val="bg1"/>
            </a:solidFill>
          </a:endParaRPr>
        </a:p>
      </dgm:t>
    </dgm:pt>
    <dgm:pt modelId="{38B65B54-2D26-4350-B78B-BF7AC58771B5}" type="parTrans" cxnId="{4F5E85B0-4DFE-478E-97EC-95253BD6B877}">
      <dgm:prSet/>
      <dgm:spPr/>
      <dgm:t>
        <a:bodyPr/>
        <a:lstStyle/>
        <a:p>
          <a:endParaRPr lang="en-GB" sz="1800"/>
        </a:p>
      </dgm:t>
    </dgm:pt>
    <dgm:pt modelId="{E2CA0FC2-2CD3-4470-931D-FFBA1B185464}" type="sibTrans" cxnId="{4F5E85B0-4DFE-478E-97EC-95253BD6B877}">
      <dgm:prSet/>
      <dgm:spPr/>
      <dgm:t>
        <a:bodyPr/>
        <a:lstStyle/>
        <a:p>
          <a:endParaRPr lang="en-GB" sz="1800"/>
        </a:p>
      </dgm:t>
    </dgm:pt>
    <dgm:pt modelId="{A5127841-0A6C-42A1-BF06-49F0133B1504}">
      <dgm:prSet custT="1"/>
      <dgm:spPr>
        <a:solidFill>
          <a:srgbClr val="00131D"/>
        </a:solidFill>
        <a:ln w="38100">
          <a:solidFill>
            <a:schemeClr val="accent2"/>
          </a:solidFill>
        </a:ln>
      </dgm:spPr>
      <dgm:t>
        <a:bodyPr/>
        <a:lstStyle/>
        <a:p>
          <a:endParaRPr lang="en-GB" sz="2000">
            <a:solidFill>
              <a:schemeClr val="bg1"/>
            </a:solidFill>
          </a:endParaRPr>
        </a:p>
      </dgm:t>
    </dgm:pt>
    <dgm:pt modelId="{7678772F-540B-4A12-AFF3-A8F763D259F6}" type="parTrans" cxnId="{2E27C2D4-E941-43C6-96D9-FF5A868269B8}">
      <dgm:prSet/>
      <dgm:spPr/>
      <dgm:t>
        <a:bodyPr/>
        <a:lstStyle/>
        <a:p>
          <a:endParaRPr lang="en-GB" sz="1800"/>
        </a:p>
      </dgm:t>
    </dgm:pt>
    <dgm:pt modelId="{46260F58-42B6-40CB-ACCA-7C651622486C}" type="sibTrans" cxnId="{2E27C2D4-E941-43C6-96D9-FF5A868269B8}">
      <dgm:prSet/>
      <dgm:spPr/>
      <dgm:t>
        <a:bodyPr/>
        <a:lstStyle/>
        <a:p>
          <a:endParaRPr lang="en-GB" sz="1800"/>
        </a:p>
      </dgm:t>
    </dgm:pt>
    <dgm:pt modelId="{C8F8961A-5623-409F-ADCC-6CAE5393F9E5}">
      <dgm:prSet custT="1"/>
      <dgm:spPr>
        <a:solidFill>
          <a:srgbClr val="00131D"/>
        </a:solidFill>
        <a:ln w="38100">
          <a:solidFill>
            <a:schemeClr val="accent2"/>
          </a:solidFill>
        </a:ln>
      </dgm:spPr>
      <dgm:t>
        <a:bodyPr/>
        <a:lstStyle/>
        <a:p>
          <a:endParaRPr lang="en-GB" sz="2000">
            <a:solidFill>
              <a:schemeClr val="bg1"/>
            </a:solidFill>
          </a:endParaRPr>
        </a:p>
      </dgm:t>
    </dgm:pt>
    <dgm:pt modelId="{C71B9D9D-05AB-492A-8E51-D8C8FB41125D}" type="parTrans" cxnId="{C8232B5A-7194-4555-82F5-856E06401C8A}">
      <dgm:prSet/>
      <dgm:spPr/>
      <dgm:t>
        <a:bodyPr/>
        <a:lstStyle/>
        <a:p>
          <a:endParaRPr lang="en-GB" sz="1800"/>
        </a:p>
      </dgm:t>
    </dgm:pt>
    <dgm:pt modelId="{BB7D0100-EFBE-4867-A8E5-2FBF347A54B5}" type="sibTrans" cxnId="{C8232B5A-7194-4555-82F5-856E06401C8A}">
      <dgm:prSet/>
      <dgm:spPr/>
      <dgm:t>
        <a:bodyPr/>
        <a:lstStyle/>
        <a:p>
          <a:endParaRPr lang="en-GB" sz="1800"/>
        </a:p>
      </dgm:t>
    </dgm:pt>
    <dgm:pt modelId="{816C0831-1DC3-4AA6-9173-B6CC8BA9C20A}">
      <dgm:prSet custT="1"/>
      <dgm:spPr>
        <a:solidFill>
          <a:srgbClr val="00131D"/>
        </a:solidFill>
        <a:ln w="38100">
          <a:solidFill>
            <a:schemeClr val="accent3"/>
          </a:solidFill>
        </a:ln>
      </dgm:spPr>
      <dgm:t>
        <a:bodyPr/>
        <a:lstStyle/>
        <a:p>
          <a:endParaRPr lang="en-GB" sz="2000">
            <a:solidFill>
              <a:schemeClr val="bg1"/>
            </a:solidFill>
          </a:endParaRPr>
        </a:p>
      </dgm:t>
    </dgm:pt>
    <dgm:pt modelId="{7B1BD242-642A-46B1-83CA-97CA739F9A1E}" type="parTrans" cxnId="{21DDD934-B077-4DB5-8536-EC90C2C7D8B1}">
      <dgm:prSet/>
      <dgm:spPr/>
      <dgm:t>
        <a:bodyPr/>
        <a:lstStyle/>
        <a:p>
          <a:endParaRPr lang="en-GB" sz="1800"/>
        </a:p>
      </dgm:t>
    </dgm:pt>
    <dgm:pt modelId="{4F22F118-7527-4ABD-88C8-BBC50DFDA359}" type="sibTrans" cxnId="{21DDD934-B077-4DB5-8536-EC90C2C7D8B1}">
      <dgm:prSet/>
      <dgm:spPr/>
      <dgm:t>
        <a:bodyPr/>
        <a:lstStyle/>
        <a:p>
          <a:endParaRPr lang="en-GB" sz="1800"/>
        </a:p>
      </dgm:t>
    </dgm:pt>
    <dgm:pt modelId="{7886A7B3-766F-4AE9-A45E-3F010D38FF56}">
      <dgm:prSet custT="1"/>
      <dgm:spPr>
        <a:solidFill>
          <a:srgbClr val="00131D"/>
        </a:solidFill>
        <a:ln w="38100">
          <a:solidFill>
            <a:schemeClr val="accent1"/>
          </a:solidFill>
        </a:ln>
      </dgm:spPr>
      <dgm:t>
        <a:bodyPr/>
        <a:lstStyle/>
        <a:p>
          <a:endParaRPr lang="en-GB" sz="2000">
            <a:solidFill>
              <a:schemeClr val="bg1"/>
            </a:solidFill>
          </a:endParaRPr>
        </a:p>
      </dgm:t>
    </dgm:pt>
    <dgm:pt modelId="{99514518-42CB-40F9-AC98-3B0DBC1D0105}" type="parTrans" cxnId="{004BD92C-21AD-4B4E-A40A-70D7A66A10C0}">
      <dgm:prSet/>
      <dgm:spPr/>
      <dgm:t>
        <a:bodyPr/>
        <a:lstStyle/>
        <a:p>
          <a:endParaRPr lang="en-GB" sz="1800"/>
        </a:p>
      </dgm:t>
    </dgm:pt>
    <dgm:pt modelId="{ADC25AFC-9C73-44D5-985D-A2B649DDCE54}" type="sibTrans" cxnId="{004BD92C-21AD-4B4E-A40A-70D7A66A10C0}">
      <dgm:prSet/>
      <dgm:spPr/>
      <dgm:t>
        <a:bodyPr/>
        <a:lstStyle/>
        <a:p>
          <a:endParaRPr lang="en-GB" sz="1800"/>
        </a:p>
      </dgm:t>
    </dgm:pt>
    <dgm:pt modelId="{BBB91F53-3586-4C6A-A475-DB1355A448BE}" type="pres">
      <dgm:prSet presAssocID="{86194649-1153-4752-A76D-4D60826E4462}" presName="Name0" presStyleCnt="0">
        <dgm:presLayoutVars>
          <dgm:dir/>
          <dgm:animLvl val="lvl"/>
          <dgm:resizeHandles val="exact"/>
        </dgm:presLayoutVars>
      </dgm:prSet>
      <dgm:spPr/>
    </dgm:pt>
    <dgm:pt modelId="{3EB4C11E-5FA9-4944-B152-1EFF5613EB36}" type="pres">
      <dgm:prSet presAssocID="{579E29BC-FC23-4E97-A5FC-E3D668528452}" presName="composite" presStyleCnt="0"/>
      <dgm:spPr/>
    </dgm:pt>
    <dgm:pt modelId="{CD5B915E-0CEA-4270-9C9D-C431526D8DEA}" type="pres">
      <dgm:prSet presAssocID="{579E29BC-FC23-4E97-A5FC-E3D668528452}" presName="parTx" presStyleLbl="alignNode1" presStyleIdx="0" presStyleCnt="4">
        <dgm:presLayoutVars>
          <dgm:chMax val="0"/>
          <dgm:chPref val="0"/>
          <dgm:bulletEnabled val="1"/>
        </dgm:presLayoutVars>
      </dgm:prSet>
      <dgm:spPr/>
    </dgm:pt>
    <dgm:pt modelId="{02A9FA09-7BD9-40D6-B3A6-A7EA6E83C7FD}" type="pres">
      <dgm:prSet presAssocID="{579E29BC-FC23-4E97-A5FC-E3D668528452}" presName="desTx" presStyleLbl="alignAccFollowNode1" presStyleIdx="0" presStyleCnt="4">
        <dgm:presLayoutVars>
          <dgm:bulletEnabled val="1"/>
        </dgm:presLayoutVars>
      </dgm:prSet>
      <dgm:spPr/>
    </dgm:pt>
    <dgm:pt modelId="{94BA6CE8-D131-44E8-9A14-4A000270069A}" type="pres">
      <dgm:prSet presAssocID="{5E6DCB6A-33D1-4258-A2B3-43A19B215D20}" presName="space" presStyleCnt="0"/>
      <dgm:spPr/>
    </dgm:pt>
    <dgm:pt modelId="{005805CC-500F-4CC7-8C89-9E5A0D1173AC}" type="pres">
      <dgm:prSet presAssocID="{16DE3BDB-839B-47D8-9122-D3B5DC8983F8}" presName="composite" presStyleCnt="0"/>
      <dgm:spPr/>
    </dgm:pt>
    <dgm:pt modelId="{9EDD8FEF-DF20-4740-A614-6631D7548916}" type="pres">
      <dgm:prSet presAssocID="{16DE3BDB-839B-47D8-9122-D3B5DC8983F8}" presName="parTx" presStyleLbl="alignNode1" presStyleIdx="1" presStyleCnt="4">
        <dgm:presLayoutVars>
          <dgm:chMax val="0"/>
          <dgm:chPref val="0"/>
          <dgm:bulletEnabled val="1"/>
        </dgm:presLayoutVars>
      </dgm:prSet>
      <dgm:spPr/>
    </dgm:pt>
    <dgm:pt modelId="{13471EC2-7A23-4EFD-BB6E-F95A88CF9209}" type="pres">
      <dgm:prSet presAssocID="{16DE3BDB-839B-47D8-9122-D3B5DC8983F8}" presName="desTx" presStyleLbl="alignAccFollowNode1" presStyleIdx="1" presStyleCnt="4">
        <dgm:presLayoutVars>
          <dgm:bulletEnabled val="1"/>
        </dgm:presLayoutVars>
      </dgm:prSet>
      <dgm:spPr/>
    </dgm:pt>
    <dgm:pt modelId="{D530C82C-A16C-4F02-AE21-700BDADDD029}" type="pres">
      <dgm:prSet presAssocID="{FBC94D90-4AC2-4A71-BE3B-FA872F66EE33}" presName="space" presStyleCnt="0"/>
      <dgm:spPr/>
    </dgm:pt>
    <dgm:pt modelId="{D66B15AF-6FA6-47AD-8856-BF6B4500AFD9}" type="pres">
      <dgm:prSet presAssocID="{85FE558C-BE97-4F11-ADB8-24C8FBA79BFE}" presName="composite" presStyleCnt="0"/>
      <dgm:spPr/>
    </dgm:pt>
    <dgm:pt modelId="{48D40244-41A6-4771-800E-F72BB50AF020}" type="pres">
      <dgm:prSet presAssocID="{85FE558C-BE97-4F11-ADB8-24C8FBA79BFE}" presName="parTx" presStyleLbl="alignNode1" presStyleIdx="2" presStyleCnt="4">
        <dgm:presLayoutVars>
          <dgm:chMax val="0"/>
          <dgm:chPref val="0"/>
          <dgm:bulletEnabled val="1"/>
        </dgm:presLayoutVars>
      </dgm:prSet>
      <dgm:spPr/>
    </dgm:pt>
    <dgm:pt modelId="{7A16549B-8397-4A23-9F04-5BD760C44251}" type="pres">
      <dgm:prSet presAssocID="{85FE558C-BE97-4F11-ADB8-24C8FBA79BFE}" presName="desTx" presStyleLbl="alignAccFollowNode1" presStyleIdx="2" presStyleCnt="4">
        <dgm:presLayoutVars>
          <dgm:bulletEnabled val="1"/>
        </dgm:presLayoutVars>
      </dgm:prSet>
      <dgm:spPr/>
    </dgm:pt>
    <dgm:pt modelId="{C1AFC562-8C06-4F50-B8CF-1F9BE64AAC4E}" type="pres">
      <dgm:prSet presAssocID="{5205B192-2A3C-4391-8BD8-9E16C94807D9}" presName="space" presStyleCnt="0"/>
      <dgm:spPr/>
    </dgm:pt>
    <dgm:pt modelId="{8578A415-A67D-466C-B77C-04B4520BB368}" type="pres">
      <dgm:prSet presAssocID="{29D3F3EA-3EB3-47C3-9CFA-BF8E8791FF92}" presName="composite" presStyleCnt="0"/>
      <dgm:spPr/>
    </dgm:pt>
    <dgm:pt modelId="{8677C17C-56AC-4177-B284-D857420DC8B1}" type="pres">
      <dgm:prSet presAssocID="{29D3F3EA-3EB3-47C3-9CFA-BF8E8791FF92}" presName="parTx" presStyleLbl="alignNode1" presStyleIdx="3" presStyleCnt="4">
        <dgm:presLayoutVars>
          <dgm:chMax val="0"/>
          <dgm:chPref val="0"/>
          <dgm:bulletEnabled val="1"/>
        </dgm:presLayoutVars>
      </dgm:prSet>
      <dgm:spPr/>
    </dgm:pt>
    <dgm:pt modelId="{0F5CD835-0BBB-4F9A-A5E9-6354527D5872}" type="pres">
      <dgm:prSet presAssocID="{29D3F3EA-3EB3-47C3-9CFA-BF8E8791FF92}" presName="desTx" presStyleLbl="alignAccFollowNode1" presStyleIdx="3" presStyleCnt="4">
        <dgm:presLayoutVars>
          <dgm:bulletEnabled val="1"/>
        </dgm:presLayoutVars>
      </dgm:prSet>
      <dgm:spPr/>
    </dgm:pt>
  </dgm:ptLst>
  <dgm:cxnLst>
    <dgm:cxn modelId="{F2753E00-C2B4-4CD7-9216-5F70BB5B9206}" type="presOf" srcId="{9315DD5B-14BD-47EC-BD94-35BA12759BCE}" destId="{7A16549B-8397-4A23-9F04-5BD760C44251}" srcOrd="0" destOrd="2" presId="urn:microsoft.com/office/officeart/2005/8/layout/hList1"/>
    <dgm:cxn modelId="{4C793D15-D0CA-4823-BF1E-2CC8A7CA6249}" type="presOf" srcId="{EBB5719E-1EA3-46B0-A249-B860E60E426C}" destId="{13471EC2-7A23-4EFD-BB6E-F95A88CF9209}" srcOrd="0" destOrd="4" presId="urn:microsoft.com/office/officeart/2005/8/layout/hList1"/>
    <dgm:cxn modelId="{F819B818-B0DB-46B9-A134-0FDE70ADDF4A}" srcId="{86194649-1153-4752-A76D-4D60826E4462}" destId="{85FE558C-BE97-4F11-ADB8-24C8FBA79BFE}" srcOrd="2" destOrd="0" parTransId="{7BFBFBC5-0727-4053-B978-13CB1200222E}" sibTransId="{5205B192-2A3C-4391-8BD8-9E16C94807D9}"/>
    <dgm:cxn modelId="{004BD92C-21AD-4B4E-A40A-70D7A66A10C0}" srcId="{29D3F3EA-3EB3-47C3-9CFA-BF8E8791FF92}" destId="{7886A7B3-766F-4AE9-A45E-3F010D38FF56}" srcOrd="1" destOrd="0" parTransId="{99514518-42CB-40F9-AC98-3B0DBC1D0105}" sibTransId="{ADC25AFC-9C73-44D5-985D-A2B649DDCE54}"/>
    <dgm:cxn modelId="{21DDD934-B077-4DB5-8536-EC90C2C7D8B1}" srcId="{85FE558C-BE97-4F11-ADB8-24C8FBA79BFE}" destId="{816C0831-1DC3-4AA6-9173-B6CC8BA9C20A}" srcOrd="1" destOrd="0" parTransId="{7B1BD242-642A-46B1-83CA-97CA739F9A1E}" sibTransId="{4F22F118-7527-4ABD-88C8-BBC50DFDA359}"/>
    <dgm:cxn modelId="{845F1237-B78C-4C05-BCE8-44F2DF82923F}" type="presOf" srcId="{5C64BF76-B68F-4CC9-9151-90B1B80833EB}" destId="{0F5CD835-0BBB-4F9A-A5E9-6354527D5872}" srcOrd="0" destOrd="3" presId="urn:microsoft.com/office/officeart/2005/8/layout/hList1"/>
    <dgm:cxn modelId="{AE805438-4C63-454D-AC2E-B8CB4D068E94}" srcId="{86194649-1153-4752-A76D-4D60826E4462}" destId="{16DE3BDB-839B-47D8-9122-D3B5DC8983F8}" srcOrd="1" destOrd="0" parTransId="{4DCE10EA-F3EA-4C47-81C6-B8A593CDE734}" sibTransId="{FBC94D90-4AC2-4A71-BE3B-FA872F66EE33}"/>
    <dgm:cxn modelId="{5254B23A-151B-45E5-A480-6F41645D241B}" srcId="{29D3F3EA-3EB3-47C3-9CFA-BF8E8791FF92}" destId="{FA518C13-64A6-4AE5-9EFC-96E9E630610F}" srcOrd="2" destOrd="0" parTransId="{DF81E03C-AA95-4697-931F-8661F413FB4F}" sibTransId="{CD81B90F-77A2-463A-BDB0-A2D7F41A23DE}"/>
    <dgm:cxn modelId="{3E29563C-F76D-44EB-A190-8FAC342DC63F}" type="presOf" srcId="{C8F8961A-5623-409F-ADCC-6CAE5393F9E5}" destId="{13471EC2-7A23-4EFD-BB6E-F95A88CF9209}" srcOrd="0" destOrd="3" presId="urn:microsoft.com/office/officeart/2005/8/layout/hList1"/>
    <dgm:cxn modelId="{497CD240-2795-4D6F-9705-4B0FADEA0906}" type="presOf" srcId="{16DE3BDB-839B-47D8-9122-D3B5DC8983F8}" destId="{9EDD8FEF-DF20-4740-A614-6631D7548916}" srcOrd="0" destOrd="0" presId="urn:microsoft.com/office/officeart/2005/8/layout/hList1"/>
    <dgm:cxn modelId="{4E27AB5C-B759-40DF-8798-89CAD70CC381}" srcId="{85FE558C-BE97-4F11-ADB8-24C8FBA79BFE}" destId="{5EE2341F-C47F-435E-A67C-A29FB3FBDEB3}" srcOrd="0" destOrd="0" parTransId="{AC539588-5152-4A47-B077-E0307913ED4A}" sibTransId="{4E354A3D-6105-49B5-A1CD-700543F6AF67}"/>
    <dgm:cxn modelId="{3C27FB5C-B2F6-43E3-8E13-A64C1DD8FB33}" srcId="{16DE3BDB-839B-47D8-9122-D3B5DC8983F8}" destId="{71EA42AC-EEF5-4967-8742-F36038246314}" srcOrd="0" destOrd="0" parTransId="{8018B4C9-8162-4F48-8BBC-CB2491073A80}" sibTransId="{23111641-C227-48F5-A331-002CEDB62EDA}"/>
    <dgm:cxn modelId="{9B092A6E-6A7C-41AF-B631-827E45073B34}" type="presOf" srcId="{7E261975-5F46-4B2F-9A3A-28F9AA218207}" destId="{02A9FA09-7BD9-40D6-B3A6-A7EA6E83C7FD}" srcOrd="0" destOrd="1" presId="urn:microsoft.com/office/officeart/2005/8/layout/hList1"/>
    <dgm:cxn modelId="{F9A9924E-032C-432C-AF7F-5499EA40E243}" type="presOf" srcId="{86194649-1153-4752-A76D-4D60826E4462}" destId="{BBB91F53-3586-4C6A-A475-DB1355A448BE}" srcOrd="0" destOrd="0" presId="urn:microsoft.com/office/officeart/2005/8/layout/hList1"/>
    <dgm:cxn modelId="{26916D51-D027-45FB-98C0-AFA506550359}" srcId="{29D3F3EA-3EB3-47C3-9CFA-BF8E8791FF92}" destId="{40D8D246-9D8F-47DE-8F2C-EAF7033E47C1}" srcOrd="0" destOrd="0" parTransId="{7361FC52-E416-471F-BD77-BDCD9BDFAA9D}" sibTransId="{026D9DAF-50D4-4A98-AF7E-811E6EF35E54}"/>
    <dgm:cxn modelId="{65A3E151-0762-435C-9B8F-4C223902A53D}" srcId="{579E29BC-FC23-4E97-A5FC-E3D668528452}" destId="{D30A98C6-DEE9-4F8F-BA9B-AB75D0A5C7E8}" srcOrd="2" destOrd="0" parTransId="{B5CDAB92-DCCD-42A4-B04E-7DA0D878CC50}" sibTransId="{5EDE0946-3E3D-4407-ACD8-A14623024B87}"/>
    <dgm:cxn modelId="{88A8E653-1B2B-460B-8ACC-E3B0E5AFBFD3}" type="presOf" srcId="{D30A98C6-DEE9-4F8F-BA9B-AB75D0A5C7E8}" destId="{02A9FA09-7BD9-40D6-B3A6-A7EA6E83C7FD}" srcOrd="0" destOrd="2" presId="urn:microsoft.com/office/officeart/2005/8/layout/hList1"/>
    <dgm:cxn modelId="{8F4C9554-5610-429A-AB3D-E2DC3AA28954}" srcId="{16DE3BDB-839B-47D8-9122-D3B5DC8983F8}" destId="{A82291FC-5479-4DFE-B318-195C5A9FBD37}" srcOrd="2" destOrd="0" parTransId="{2CD4938C-2C99-4EEB-AEBC-5328CF540F9A}" sibTransId="{0B0ED390-7335-48DE-B3EF-1163B7AB1DD5}"/>
    <dgm:cxn modelId="{81138375-2BA4-443F-BC0D-5A4CFF713782}" srcId="{579E29BC-FC23-4E97-A5FC-E3D668528452}" destId="{A0D5515D-25E2-483D-B499-F7A17C39E3CF}" srcOrd="4" destOrd="0" parTransId="{AB780E63-1A37-4A9F-BB5B-F5D57598954E}" sibTransId="{63003937-FB8B-4586-9E04-E3A541EC669E}"/>
    <dgm:cxn modelId="{5A536677-13DC-4C9C-88E5-3A876664323A}" type="presOf" srcId="{816C0831-1DC3-4AA6-9173-B6CC8BA9C20A}" destId="{7A16549B-8397-4A23-9F04-5BD760C44251}" srcOrd="0" destOrd="1" presId="urn:microsoft.com/office/officeart/2005/8/layout/hList1"/>
    <dgm:cxn modelId="{C8232B5A-7194-4555-82F5-856E06401C8A}" srcId="{16DE3BDB-839B-47D8-9122-D3B5DC8983F8}" destId="{C8F8961A-5623-409F-ADCC-6CAE5393F9E5}" srcOrd="3" destOrd="0" parTransId="{C71B9D9D-05AB-492A-8E51-D8C8FB41125D}" sibTransId="{BB7D0100-EFBE-4867-A8E5-2FBF347A54B5}"/>
    <dgm:cxn modelId="{41777B85-91B8-4F04-8504-E82C62394C35}" srcId="{579E29BC-FC23-4E97-A5FC-E3D668528452}" destId="{7E261975-5F46-4B2F-9A3A-28F9AA218207}" srcOrd="1" destOrd="0" parTransId="{7F0BDE88-5066-4E89-9600-FB54B0AF8593}" sibTransId="{2DFFE4E0-FE76-4753-B3EB-F96D37499C96}"/>
    <dgm:cxn modelId="{3503B08B-1830-4A63-A3EB-29F1E12E103E}" type="presOf" srcId="{85FE558C-BE97-4F11-ADB8-24C8FBA79BFE}" destId="{48D40244-41A6-4771-800E-F72BB50AF020}" srcOrd="0" destOrd="0" presId="urn:microsoft.com/office/officeart/2005/8/layout/hList1"/>
    <dgm:cxn modelId="{0EC51A99-783D-4D0D-988E-6246A67846E0}" type="presOf" srcId="{A0D5515D-25E2-483D-B499-F7A17C39E3CF}" destId="{02A9FA09-7BD9-40D6-B3A6-A7EA6E83C7FD}" srcOrd="0" destOrd="4" presId="urn:microsoft.com/office/officeart/2005/8/layout/hList1"/>
    <dgm:cxn modelId="{B4700A9C-5CDA-4C28-BDD2-9CF240215F82}" type="presOf" srcId="{5CB259F2-6E14-4C2D-9565-61C68CDEB6E4}" destId="{02A9FA09-7BD9-40D6-B3A6-A7EA6E83C7FD}" srcOrd="0" destOrd="0" presId="urn:microsoft.com/office/officeart/2005/8/layout/hList1"/>
    <dgm:cxn modelId="{9F15D19D-AB9E-44A0-985C-BF1AB7B62446}" type="presOf" srcId="{5EE2341F-C47F-435E-A67C-A29FB3FBDEB3}" destId="{7A16549B-8397-4A23-9F04-5BD760C44251}" srcOrd="0" destOrd="0" presId="urn:microsoft.com/office/officeart/2005/8/layout/hList1"/>
    <dgm:cxn modelId="{F515C6A2-79DF-4A68-94B1-AA59B2E5B5CA}" type="presOf" srcId="{205E51DF-2866-48C4-9E68-73C2DB8EE425}" destId="{02A9FA09-7BD9-40D6-B3A6-A7EA6E83C7FD}" srcOrd="0" destOrd="3" presId="urn:microsoft.com/office/officeart/2005/8/layout/hList1"/>
    <dgm:cxn modelId="{69433DAF-9B2F-4147-81C6-663500E6FDA1}" srcId="{86194649-1153-4752-A76D-4D60826E4462}" destId="{29D3F3EA-3EB3-47C3-9CFA-BF8E8791FF92}" srcOrd="3" destOrd="0" parTransId="{FB9D194A-5C5C-4141-86FC-7597A3B7246B}" sibTransId="{0990E7B3-A740-474E-9F44-647F1ECFCFF0}"/>
    <dgm:cxn modelId="{4F5E85B0-4DFE-478E-97EC-95253BD6B877}" srcId="{579E29BC-FC23-4E97-A5FC-E3D668528452}" destId="{205E51DF-2866-48C4-9E68-73C2DB8EE425}" srcOrd="3" destOrd="0" parTransId="{38B65B54-2D26-4350-B78B-BF7AC58771B5}" sibTransId="{E2CA0FC2-2CD3-4470-931D-FFBA1B185464}"/>
    <dgm:cxn modelId="{AE3550B3-058F-45AD-930B-85FF57F49278}" type="presOf" srcId="{A5127841-0A6C-42A1-BF06-49F0133B1504}" destId="{13471EC2-7A23-4EFD-BB6E-F95A88CF9209}" srcOrd="0" destOrd="1" presId="urn:microsoft.com/office/officeart/2005/8/layout/hList1"/>
    <dgm:cxn modelId="{549DD9B5-9EC1-4410-AB8D-1CE805889F6D}" type="presOf" srcId="{71EA42AC-EEF5-4967-8742-F36038246314}" destId="{13471EC2-7A23-4EFD-BB6E-F95A88CF9209}" srcOrd="0" destOrd="0" presId="urn:microsoft.com/office/officeart/2005/8/layout/hList1"/>
    <dgm:cxn modelId="{2417A5CA-6233-4235-90A3-C2FCDF50612D}" srcId="{29D3F3EA-3EB3-47C3-9CFA-BF8E8791FF92}" destId="{5C64BF76-B68F-4CC9-9151-90B1B80833EB}" srcOrd="3" destOrd="0" parTransId="{DD885FC8-FD0C-4536-A244-68CF0A80291D}" sibTransId="{8D40F9DE-F757-4457-A3B4-81EB289AE0C0}"/>
    <dgm:cxn modelId="{BCCC1FCE-387D-42ED-8ED6-AE18024822AC}" srcId="{579E29BC-FC23-4E97-A5FC-E3D668528452}" destId="{5CB259F2-6E14-4C2D-9565-61C68CDEB6E4}" srcOrd="0" destOrd="0" parTransId="{CBC9BCA1-FCE5-4217-8D5E-589C4C9C0761}" sibTransId="{C56348A3-55C7-47B5-8CEC-31349D4E4505}"/>
    <dgm:cxn modelId="{46DA3FD0-5D54-459C-9FAF-4DBCFE996B14}" type="presOf" srcId="{FA518C13-64A6-4AE5-9EFC-96E9E630610F}" destId="{0F5CD835-0BBB-4F9A-A5E9-6354527D5872}" srcOrd="0" destOrd="2" presId="urn:microsoft.com/office/officeart/2005/8/layout/hList1"/>
    <dgm:cxn modelId="{AAAE2ED2-DA94-42BA-BAA2-0FE2C4987F94}" srcId="{85FE558C-BE97-4F11-ADB8-24C8FBA79BFE}" destId="{9315DD5B-14BD-47EC-BD94-35BA12759BCE}" srcOrd="2" destOrd="0" parTransId="{4494ADE8-EE3C-43C2-BD6D-48EB34434EFF}" sibTransId="{FE7EA374-2A96-4C75-9EC0-C6CA85C00ABB}"/>
    <dgm:cxn modelId="{8F7031D3-DF30-4C1E-A792-397A34E7FE9A}" srcId="{86194649-1153-4752-A76D-4D60826E4462}" destId="{579E29BC-FC23-4E97-A5FC-E3D668528452}" srcOrd="0" destOrd="0" parTransId="{A2FFD5B2-77A6-4476-846F-70E1E5AE88A6}" sibTransId="{5E6DCB6A-33D1-4258-A2B3-43A19B215D20}"/>
    <dgm:cxn modelId="{2E27C2D4-E941-43C6-96D9-FF5A868269B8}" srcId="{16DE3BDB-839B-47D8-9122-D3B5DC8983F8}" destId="{A5127841-0A6C-42A1-BF06-49F0133B1504}" srcOrd="1" destOrd="0" parTransId="{7678772F-540B-4A12-AFF3-A8F763D259F6}" sibTransId="{46260F58-42B6-40CB-ACCA-7C651622486C}"/>
    <dgm:cxn modelId="{F17044DF-EEC9-4443-9477-2C90340FA921}" type="presOf" srcId="{A82291FC-5479-4DFE-B318-195C5A9FBD37}" destId="{13471EC2-7A23-4EFD-BB6E-F95A88CF9209}" srcOrd="0" destOrd="2" presId="urn:microsoft.com/office/officeart/2005/8/layout/hList1"/>
    <dgm:cxn modelId="{6BBD85E5-FA9D-426E-9C34-CCE72FBE4B8C}" srcId="{16DE3BDB-839B-47D8-9122-D3B5DC8983F8}" destId="{EBB5719E-1EA3-46B0-A249-B860E60E426C}" srcOrd="4" destOrd="0" parTransId="{87B10E41-FEC3-48C3-86F5-6AD1878F47E0}" sibTransId="{6BABC704-C52E-4280-B4CE-66AD50B7166F}"/>
    <dgm:cxn modelId="{F7E87AE6-5C1C-480E-A17D-D8BF090D5CC3}" type="presOf" srcId="{40D8D246-9D8F-47DE-8F2C-EAF7033E47C1}" destId="{0F5CD835-0BBB-4F9A-A5E9-6354527D5872}" srcOrd="0" destOrd="0" presId="urn:microsoft.com/office/officeart/2005/8/layout/hList1"/>
    <dgm:cxn modelId="{031FAEEB-D464-4BA8-BB9D-72224A5A6EE5}" type="presOf" srcId="{29D3F3EA-3EB3-47C3-9CFA-BF8E8791FF92}" destId="{8677C17C-56AC-4177-B284-D857420DC8B1}" srcOrd="0" destOrd="0" presId="urn:microsoft.com/office/officeart/2005/8/layout/hList1"/>
    <dgm:cxn modelId="{7E4C32F1-6696-4A17-A93B-7BC056DF1247}" type="presOf" srcId="{579E29BC-FC23-4E97-A5FC-E3D668528452}" destId="{CD5B915E-0CEA-4270-9C9D-C431526D8DEA}" srcOrd="0" destOrd="0" presId="urn:microsoft.com/office/officeart/2005/8/layout/hList1"/>
    <dgm:cxn modelId="{1B2411FC-D55A-423E-B839-DD6B123E9043}" type="presOf" srcId="{7886A7B3-766F-4AE9-A45E-3F010D38FF56}" destId="{0F5CD835-0BBB-4F9A-A5E9-6354527D5872}" srcOrd="0" destOrd="1" presId="urn:microsoft.com/office/officeart/2005/8/layout/hList1"/>
    <dgm:cxn modelId="{0B383949-0D25-4063-9980-548EC36419F0}" type="presParOf" srcId="{BBB91F53-3586-4C6A-A475-DB1355A448BE}" destId="{3EB4C11E-5FA9-4944-B152-1EFF5613EB36}" srcOrd="0" destOrd="0" presId="urn:microsoft.com/office/officeart/2005/8/layout/hList1"/>
    <dgm:cxn modelId="{32EBABBE-7A21-4B63-9694-AACD88ABA397}" type="presParOf" srcId="{3EB4C11E-5FA9-4944-B152-1EFF5613EB36}" destId="{CD5B915E-0CEA-4270-9C9D-C431526D8DEA}" srcOrd="0" destOrd="0" presId="urn:microsoft.com/office/officeart/2005/8/layout/hList1"/>
    <dgm:cxn modelId="{E03C6901-A8A2-4DD4-8C49-5E5BB50525BC}" type="presParOf" srcId="{3EB4C11E-5FA9-4944-B152-1EFF5613EB36}" destId="{02A9FA09-7BD9-40D6-B3A6-A7EA6E83C7FD}" srcOrd="1" destOrd="0" presId="urn:microsoft.com/office/officeart/2005/8/layout/hList1"/>
    <dgm:cxn modelId="{49E7D09C-1D00-4DBA-9FA2-8A62D0984D66}" type="presParOf" srcId="{BBB91F53-3586-4C6A-A475-DB1355A448BE}" destId="{94BA6CE8-D131-44E8-9A14-4A000270069A}" srcOrd="1" destOrd="0" presId="urn:microsoft.com/office/officeart/2005/8/layout/hList1"/>
    <dgm:cxn modelId="{9A8025FA-ECCA-4BC9-A45D-A0B450A6E08F}" type="presParOf" srcId="{BBB91F53-3586-4C6A-A475-DB1355A448BE}" destId="{005805CC-500F-4CC7-8C89-9E5A0D1173AC}" srcOrd="2" destOrd="0" presId="urn:microsoft.com/office/officeart/2005/8/layout/hList1"/>
    <dgm:cxn modelId="{F2ECC87C-2CFC-4F12-A012-3F991C6F351F}" type="presParOf" srcId="{005805CC-500F-4CC7-8C89-9E5A0D1173AC}" destId="{9EDD8FEF-DF20-4740-A614-6631D7548916}" srcOrd="0" destOrd="0" presId="urn:microsoft.com/office/officeart/2005/8/layout/hList1"/>
    <dgm:cxn modelId="{48B22C80-34EC-48F2-9AD3-AA123DCA1D55}" type="presParOf" srcId="{005805CC-500F-4CC7-8C89-9E5A0D1173AC}" destId="{13471EC2-7A23-4EFD-BB6E-F95A88CF9209}" srcOrd="1" destOrd="0" presId="urn:microsoft.com/office/officeart/2005/8/layout/hList1"/>
    <dgm:cxn modelId="{5CEEE61D-09DF-444C-9BE5-AA3A9B53767F}" type="presParOf" srcId="{BBB91F53-3586-4C6A-A475-DB1355A448BE}" destId="{D530C82C-A16C-4F02-AE21-700BDADDD029}" srcOrd="3" destOrd="0" presId="urn:microsoft.com/office/officeart/2005/8/layout/hList1"/>
    <dgm:cxn modelId="{0ED6F2C9-BB6A-47AB-BBE8-EDE65349974E}" type="presParOf" srcId="{BBB91F53-3586-4C6A-A475-DB1355A448BE}" destId="{D66B15AF-6FA6-47AD-8856-BF6B4500AFD9}" srcOrd="4" destOrd="0" presId="urn:microsoft.com/office/officeart/2005/8/layout/hList1"/>
    <dgm:cxn modelId="{5607194C-C1DD-4346-A447-1F853CAF1909}" type="presParOf" srcId="{D66B15AF-6FA6-47AD-8856-BF6B4500AFD9}" destId="{48D40244-41A6-4771-800E-F72BB50AF020}" srcOrd="0" destOrd="0" presId="urn:microsoft.com/office/officeart/2005/8/layout/hList1"/>
    <dgm:cxn modelId="{FB5F457B-D27B-4035-A39B-8E894A717EF9}" type="presParOf" srcId="{D66B15AF-6FA6-47AD-8856-BF6B4500AFD9}" destId="{7A16549B-8397-4A23-9F04-5BD760C44251}" srcOrd="1" destOrd="0" presId="urn:microsoft.com/office/officeart/2005/8/layout/hList1"/>
    <dgm:cxn modelId="{4F35BF78-12CC-4033-832D-6A8E23C022D3}" type="presParOf" srcId="{BBB91F53-3586-4C6A-A475-DB1355A448BE}" destId="{C1AFC562-8C06-4F50-B8CF-1F9BE64AAC4E}" srcOrd="5" destOrd="0" presId="urn:microsoft.com/office/officeart/2005/8/layout/hList1"/>
    <dgm:cxn modelId="{033AC931-6C36-458D-9C50-770AC45790D8}" type="presParOf" srcId="{BBB91F53-3586-4C6A-A475-DB1355A448BE}" destId="{8578A415-A67D-466C-B77C-04B4520BB368}" srcOrd="6" destOrd="0" presId="urn:microsoft.com/office/officeart/2005/8/layout/hList1"/>
    <dgm:cxn modelId="{4DBC163E-B99F-4E57-BBB8-5E94C9365CC6}" type="presParOf" srcId="{8578A415-A67D-466C-B77C-04B4520BB368}" destId="{8677C17C-56AC-4177-B284-D857420DC8B1}" srcOrd="0" destOrd="0" presId="urn:microsoft.com/office/officeart/2005/8/layout/hList1"/>
    <dgm:cxn modelId="{FDD4718F-A6CD-492C-A841-D94B1DBBBBBE}" type="presParOf" srcId="{8578A415-A67D-466C-B77C-04B4520BB368}" destId="{0F5CD835-0BBB-4F9A-A5E9-6354527D5872}"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482B030-6147-4CCC-B797-2D5D5A44C7B6}" type="doc">
      <dgm:prSet loTypeId="urn:microsoft.com/office/officeart/2005/8/layout/process1" loCatId="process" qsTypeId="urn:microsoft.com/office/officeart/2005/8/quickstyle/simple4" qsCatId="simple" csTypeId="urn:microsoft.com/office/officeart/2005/8/colors/accent0_3" csCatId="mainScheme" phldr="1"/>
      <dgm:spPr/>
      <dgm:t>
        <a:bodyPr/>
        <a:lstStyle/>
        <a:p>
          <a:endParaRPr lang="en-US"/>
        </a:p>
      </dgm:t>
    </dgm:pt>
    <dgm:pt modelId="{FDC96FD4-024D-475B-A15F-3EA6EF962ED1}">
      <dgm:prSet custT="1"/>
      <dgm:spPr>
        <a:solidFill>
          <a:srgbClr val="00131D"/>
        </a:solidFill>
        <a:ln w="38100">
          <a:solidFill>
            <a:schemeClr val="accent2"/>
          </a:solidFill>
        </a:ln>
      </dgm:spPr>
      <dgm:t>
        <a:bodyPr/>
        <a:lstStyle/>
        <a:p>
          <a:pPr algn="l"/>
          <a:r>
            <a:rPr lang="en-GB" sz="2800">
              <a:solidFill>
                <a:schemeClr val="bg1"/>
              </a:solidFill>
            </a:rPr>
            <a:t>Title</a:t>
          </a:r>
          <a:endParaRPr lang="en-US" sz="2800">
            <a:solidFill>
              <a:schemeClr val="bg1"/>
            </a:solidFill>
          </a:endParaRPr>
        </a:p>
      </dgm:t>
    </dgm:pt>
    <dgm:pt modelId="{952188B6-1D10-4603-A88F-A77530EFE311}" type="parTrans" cxnId="{E7F1C555-E3F7-4A39-97ED-98DC53644999}">
      <dgm:prSet/>
      <dgm:spPr/>
      <dgm:t>
        <a:bodyPr/>
        <a:lstStyle/>
        <a:p>
          <a:endParaRPr lang="en-US" sz="3200">
            <a:solidFill>
              <a:schemeClr val="bg1"/>
            </a:solidFill>
          </a:endParaRPr>
        </a:p>
      </dgm:t>
    </dgm:pt>
    <dgm:pt modelId="{9F85B34F-E670-4503-B341-74FA35D2BA32}" type="sibTrans" cxnId="{E7F1C555-E3F7-4A39-97ED-98DC53644999}">
      <dgm:prSet custT="1"/>
      <dgm:spPr/>
      <dgm:t>
        <a:bodyPr/>
        <a:lstStyle/>
        <a:p>
          <a:endParaRPr lang="en-US" sz="2400">
            <a:solidFill>
              <a:schemeClr val="bg1"/>
            </a:solidFill>
          </a:endParaRPr>
        </a:p>
      </dgm:t>
    </dgm:pt>
    <dgm:pt modelId="{5215829A-5D90-4716-928B-8400EC10E06B}">
      <dgm:prSet custT="1"/>
      <dgm:spPr>
        <a:solidFill>
          <a:srgbClr val="00131D"/>
        </a:solidFill>
        <a:ln w="38100">
          <a:solidFill>
            <a:schemeClr val="accent2"/>
          </a:solidFill>
        </a:ln>
      </dgm:spPr>
      <dgm:t>
        <a:bodyPr/>
        <a:lstStyle/>
        <a:p>
          <a:pPr algn="l"/>
          <a:r>
            <a:rPr lang="en-GB" sz="2800">
              <a:solidFill>
                <a:schemeClr val="bg1"/>
              </a:solidFill>
            </a:rPr>
            <a:t>Category</a:t>
          </a:r>
          <a:endParaRPr lang="en-US" sz="2800">
            <a:solidFill>
              <a:schemeClr val="bg1"/>
            </a:solidFill>
          </a:endParaRPr>
        </a:p>
      </dgm:t>
    </dgm:pt>
    <dgm:pt modelId="{A94081A0-3D34-4245-B944-5BDC8D2707EA}" type="parTrans" cxnId="{0960BFCB-61FE-4493-8DF2-C7FD259B6540}">
      <dgm:prSet/>
      <dgm:spPr/>
      <dgm:t>
        <a:bodyPr/>
        <a:lstStyle/>
        <a:p>
          <a:endParaRPr lang="en-GB" sz="3200">
            <a:solidFill>
              <a:schemeClr val="bg1"/>
            </a:solidFill>
          </a:endParaRPr>
        </a:p>
      </dgm:t>
    </dgm:pt>
    <dgm:pt modelId="{AA27EA29-BC40-468F-95E3-E37E72D586FB}" type="sibTrans" cxnId="{0960BFCB-61FE-4493-8DF2-C7FD259B6540}">
      <dgm:prSet custT="1"/>
      <dgm:spPr/>
      <dgm:t>
        <a:bodyPr/>
        <a:lstStyle/>
        <a:p>
          <a:endParaRPr lang="en-GB" sz="2400">
            <a:solidFill>
              <a:schemeClr val="bg1"/>
            </a:solidFill>
          </a:endParaRPr>
        </a:p>
      </dgm:t>
    </dgm:pt>
    <dgm:pt modelId="{63639B54-8C18-491C-AF25-1A891EAFF983}">
      <dgm:prSet custT="1"/>
      <dgm:spPr>
        <a:solidFill>
          <a:srgbClr val="00131D"/>
        </a:solidFill>
        <a:ln w="38100">
          <a:solidFill>
            <a:schemeClr val="accent2"/>
          </a:solidFill>
        </a:ln>
      </dgm:spPr>
      <dgm:t>
        <a:bodyPr/>
        <a:lstStyle/>
        <a:p>
          <a:pPr algn="l"/>
          <a:r>
            <a:rPr lang="en-GB" sz="2800">
              <a:solidFill>
                <a:schemeClr val="bg1"/>
              </a:solidFill>
            </a:rPr>
            <a:t>Description (SMART)</a:t>
          </a:r>
          <a:endParaRPr lang="en-US" sz="2800">
            <a:solidFill>
              <a:schemeClr val="bg1"/>
            </a:solidFill>
          </a:endParaRPr>
        </a:p>
      </dgm:t>
    </dgm:pt>
    <dgm:pt modelId="{A1506EE2-568B-405D-86EE-0DF110FB153C}" type="parTrans" cxnId="{677AA856-DF2A-4D42-A8E7-D9F12FF8DD6C}">
      <dgm:prSet/>
      <dgm:spPr/>
      <dgm:t>
        <a:bodyPr/>
        <a:lstStyle/>
        <a:p>
          <a:endParaRPr lang="en-GB" sz="3200">
            <a:solidFill>
              <a:schemeClr val="bg1"/>
            </a:solidFill>
          </a:endParaRPr>
        </a:p>
      </dgm:t>
    </dgm:pt>
    <dgm:pt modelId="{5E2CD8EB-1DBB-4403-8242-52BB0113DC4B}" type="sibTrans" cxnId="{677AA856-DF2A-4D42-A8E7-D9F12FF8DD6C}">
      <dgm:prSet custT="1"/>
      <dgm:spPr/>
      <dgm:t>
        <a:bodyPr/>
        <a:lstStyle/>
        <a:p>
          <a:endParaRPr lang="en-GB" sz="2400">
            <a:solidFill>
              <a:schemeClr val="bg1"/>
            </a:solidFill>
          </a:endParaRPr>
        </a:p>
      </dgm:t>
    </dgm:pt>
    <dgm:pt modelId="{7B351C84-83CF-4230-8D86-68E4FB8724A8}">
      <dgm:prSet custT="1"/>
      <dgm:spPr>
        <a:solidFill>
          <a:srgbClr val="00131D"/>
        </a:solidFill>
        <a:ln w="38100">
          <a:solidFill>
            <a:schemeClr val="accent2"/>
          </a:solidFill>
        </a:ln>
      </dgm:spPr>
      <dgm:t>
        <a:bodyPr/>
        <a:lstStyle/>
        <a:p>
          <a:pPr algn="l"/>
          <a:r>
            <a:rPr lang="en-GB" sz="2800">
              <a:solidFill>
                <a:schemeClr val="bg1"/>
              </a:solidFill>
            </a:rPr>
            <a:t>What you might do to achieve this</a:t>
          </a:r>
          <a:endParaRPr lang="en-US" sz="2800">
            <a:solidFill>
              <a:schemeClr val="bg1"/>
            </a:solidFill>
          </a:endParaRPr>
        </a:p>
      </dgm:t>
    </dgm:pt>
    <dgm:pt modelId="{CE42C55D-7820-4CAC-B528-DE8398DE1C4E}" type="parTrans" cxnId="{A4F29A50-7C72-4671-AE54-8C8C74BFCAAA}">
      <dgm:prSet/>
      <dgm:spPr/>
      <dgm:t>
        <a:bodyPr/>
        <a:lstStyle/>
        <a:p>
          <a:endParaRPr lang="en-GB" sz="3200">
            <a:solidFill>
              <a:schemeClr val="bg1"/>
            </a:solidFill>
          </a:endParaRPr>
        </a:p>
      </dgm:t>
    </dgm:pt>
    <dgm:pt modelId="{F589B57F-9FEB-441D-AA02-3C932C4EDFBC}" type="sibTrans" cxnId="{A4F29A50-7C72-4671-AE54-8C8C74BFCAAA}">
      <dgm:prSet/>
      <dgm:spPr/>
      <dgm:t>
        <a:bodyPr/>
        <a:lstStyle/>
        <a:p>
          <a:endParaRPr lang="en-GB" sz="3200">
            <a:solidFill>
              <a:schemeClr val="bg1"/>
            </a:solidFill>
          </a:endParaRPr>
        </a:p>
      </dgm:t>
    </dgm:pt>
    <dgm:pt modelId="{A1BB049D-B690-4694-8D2A-E3FDC1D61115}" type="pres">
      <dgm:prSet presAssocID="{B482B030-6147-4CCC-B797-2D5D5A44C7B6}" presName="Name0" presStyleCnt="0">
        <dgm:presLayoutVars>
          <dgm:dir/>
          <dgm:resizeHandles val="exact"/>
        </dgm:presLayoutVars>
      </dgm:prSet>
      <dgm:spPr/>
    </dgm:pt>
    <dgm:pt modelId="{00C20222-F6CC-4E27-A840-D794D47BEA1B}" type="pres">
      <dgm:prSet presAssocID="{FDC96FD4-024D-475B-A15F-3EA6EF962ED1}" presName="node" presStyleLbl="node1" presStyleIdx="0" presStyleCnt="4" custScaleY="144871" custLinFactNeighborX="1804" custLinFactNeighborY="-73174">
        <dgm:presLayoutVars>
          <dgm:bulletEnabled val="1"/>
        </dgm:presLayoutVars>
      </dgm:prSet>
      <dgm:spPr/>
    </dgm:pt>
    <dgm:pt modelId="{1375E5F2-D55C-4F1D-A1C3-C6A5D22B2B22}" type="pres">
      <dgm:prSet presAssocID="{9F85B34F-E670-4503-B341-74FA35D2BA32}" presName="sibTrans" presStyleLbl="sibTrans2D1" presStyleIdx="0" presStyleCnt="3"/>
      <dgm:spPr/>
    </dgm:pt>
    <dgm:pt modelId="{13D02C27-A697-410A-83F7-1AF075A3FE72}" type="pres">
      <dgm:prSet presAssocID="{9F85B34F-E670-4503-B341-74FA35D2BA32}" presName="connectorText" presStyleLbl="sibTrans2D1" presStyleIdx="0" presStyleCnt="3"/>
      <dgm:spPr/>
    </dgm:pt>
    <dgm:pt modelId="{6B9EE4F3-F3FA-4194-A884-04E92391505F}" type="pres">
      <dgm:prSet presAssocID="{5215829A-5D90-4716-928B-8400EC10E06B}" presName="node" presStyleLbl="node1" presStyleIdx="1" presStyleCnt="4" custScaleY="144871" custLinFactNeighborX="1804" custLinFactNeighborY="-73174">
        <dgm:presLayoutVars>
          <dgm:bulletEnabled val="1"/>
        </dgm:presLayoutVars>
      </dgm:prSet>
      <dgm:spPr/>
    </dgm:pt>
    <dgm:pt modelId="{795162B1-565D-41E4-A725-CD8808A73C50}" type="pres">
      <dgm:prSet presAssocID="{AA27EA29-BC40-468F-95E3-E37E72D586FB}" presName="sibTrans" presStyleLbl="sibTrans2D1" presStyleIdx="1" presStyleCnt="3"/>
      <dgm:spPr/>
    </dgm:pt>
    <dgm:pt modelId="{29DC76D4-20E2-4339-B160-ED233FA67701}" type="pres">
      <dgm:prSet presAssocID="{AA27EA29-BC40-468F-95E3-E37E72D586FB}" presName="connectorText" presStyleLbl="sibTrans2D1" presStyleIdx="1" presStyleCnt="3"/>
      <dgm:spPr/>
    </dgm:pt>
    <dgm:pt modelId="{40D91BD4-4C0C-45AF-BC4D-C1B917F2665B}" type="pres">
      <dgm:prSet presAssocID="{63639B54-8C18-491C-AF25-1A891EAFF983}" presName="node" presStyleLbl="node1" presStyleIdx="2" presStyleCnt="4" custScaleY="144871" custLinFactNeighborX="1804" custLinFactNeighborY="-73174">
        <dgm:presLayoutVars>
          <dgm:bulletEnabled val="1"/>
        </dgm:presLayoutVars>
      </dgm:prSet>
      <dgm:spPr/>
    </dgm:pt>
    <dgm:pt modelId="{62833043-83F1-4BA7-984B-C6B075D9F6B0}" type="pres">
      <dgm:prSet presAssocID="{5E2CD8EB-1DBB-4403-8242-52BB0113DC4B}" presName="sibTrans" presStyleLbl="sibTrans2D1" presStyleIdx="2" presStyleCnt="3"/>
      <dgm:spPr/>
    </dgm:pt>
    <dgm:pt modelId="{FFDCA5E7-0C01-4784-8C3D-D624F5C74436}" type="pres">
      <dgm:prSet presAssocID="{5E2CD8EB-1DBB-4403-8242-52BB0113DC4B}" presName="connectorText" presStyleLbl="sibTrans2D1" presStyleIdx="2" presStyleCnt="3"/>
      <dgm:spPr/>
    </dgm:pt>
    <dgm:pt modelId="{D4CC840B-73CA-4447-9479-E4A5D2342357}" type="pres">
      <dgm:prSet presAssocID="{7B351C84-83CF-4230-8D86-68E4FB8724A8}" presName="node" presStyleLbl="node1" presStyleIdx="3" presStyleCnt="4" custScaleY="144871" custLinFactNeighborX="1804" custLinFactNeighborY="-73174">
        <dgm:presLayoutVars>
          <dgm:bulletEnabled val="1"/>
        </dgm:presLayoutVars>
      </dgm:prSet>
      <dgm:spPr/>
    </dgm:pt>
  </dgm:ptLst>
  <dgm:cxnLst>
    <dgm:cxn modelId="{DF8AE509-4A57-4157-8487-ABF171AE05DF}" type="presOf" srcId="{5215829A-5D90-4716-928B-8400EC10E06B}" destId="{6B9EE4F3-F3FA-4194-A884-04E92391505F}" srcOrd="0" destOrd="0" presId="urn:microsoft.com/office/officeart/2005/8/layout/process1"/>
    <dgm:cxn modelId="{A18BFA1B-C4C7-49DB-868B-FC2E7D52696B}" type="presOf" srcId="{7B351C84-83CF-4230-8D86-68E4FB8724A8}" destId="{D4CC840B-73CA-4447-9479-E4A5D2342357}" srcOrd="0" destOrd="0" presId="urn:microsoft.com/office/officeart/2005/8/layout/process1"/>
    <dgm:cxn modelId="{2D02E736-3C5C-41A1-90AB-CE40BC4BEDAD}" type="presOf" srcId="{5E2CD8EB-1DBB-4403-8242-52BB0113DC4B}" destId="{62833043-83F1-4BA7-984B-C6B075D9F6B0}" srcOrd="0" destOrd="0" presId="urn:microsoft.com/office/officeart/2005/8/layout/process1"/>
    <dgm:cxn modelId="{A4F29A50-7C72-4671-AE54-8C8C74BFCAAA}" srcId="{B482B030-6147-4CCC-B797-2D5D5A44C7B6}" destId="{7B351C84-83CF-4230-8D86-68E4FB8724A8}" srcOrd="3" destOrd="0" parTransId="{CE42C55D-7820-4CAC-B528-DE8398DE1C4E}" sibTransId="{F589B57F-9FEB-441D-AA02-3C932C4EDFBC}"/>
    <dgm:cxn modelId="{E7F1C555-E3F7-4A39-97ED-98DC53644999}" srcId="{B482B030-6147-4CCC-B797-2D5D5A44C7B6}" destId="{FDC96FD4-024D-475B-A15F-3EA6EF962ED1}" srcOrd="0" destOrd="0" parTransId="{952188B6-1D10-4603-A88F-A77530EFE311}" sibTransId="{9F85B34F-E670-4503-B341-74FA35D2BA32}"/>
    <dgm:cxn modelId="{677AA856-DF2A-4D42-A8E7-D9F12FF8DD6C}" srcId="{B482B030-6147-4CCC-B797-2D5D5A44C7B6}" destId="{63639B54-8C18-491C-AF25-1A891EAFF983}" srcOrd="2" destOrd="0" parTransId="{A1506EE2-568B-405D-86EE-0DF110FB153C}" sibTransId="{5E2CD8EB-1DBB-4403-8242-52BB0113DC4B}"/>
    <dgm:cxn modelId="{59F6A293-E9CD-48C6-BAD4-29528F51EAAB}" type="presOf" srcId="{AA27EA29-BC40-468F-95E3-E37E72D586FB}" destId="{795162B1-565D-41E4-A725-CD8808A73C50}" srcOrd="0" destOrd="0" presId="urn:microsoft.com/office/officeart/2005/8/layout/process1"/>
    <dgm:cxn modelId="{89EC89AF-B282-405E-84AB-94A5C69459C0}" type="presOf" srcId="{9F85B34F-E670-4503-B341-74FA35D2BA32}" destId="{1375E5F2-D55C-4F1D-A1C3-C6A5D22B2B22}" srcOrd="0" destOrd="0" presId="urn:microsoft.com/office/officeart/2005/8/layout/process1"/>
    <dgm:cxn modelId="{C18B83B4-ED4F-4F65-A67B-4869A7EF164C}" type="presOf" srcId="{9F85B34F-E670-4503-B341-74FA35D2BA32}" destId="{13D02C27-A697-410A-83F7-1AF075A3FE72}" srcOrd="1" destOrd="0" presId="urn:microsoft.com/office/officeart/2005/8/layout/process1"/>
    <dgm:cxn modelId="{88C1F8BE-8A52-4858-98A2-4F45C9F7ED80}" type="presOf" srcId="{AA27EA29-BC40-468F-95E3-E37E72D586FB}" destId="{29DC76D4-20E2-4339-B160-ED233FA67701}" srcOrd="1" destOrd="0" presId="urn:microsoft.com/office/officeart/2005/8/layout/process1"/>
    <dgm:cxn modelId="{0960BFCB-61FE-4493-8DF2-C7FD259B6540}" srcId="{B482B030-6147-4CCC-B797-2D5D5A44C7B6}" destId="{5215829A-5D90-4716-928B-8400EC10E06B}" srcOrd="1" destOrd="0" parTransId="{A94081A0-3D34-4245-B944-5BDC8D2707EA}" sibTransId="{AA27EA29-BC40-468F-95E3-E37E72D586FB}"/>
    <dgm:cxn modelId="{1CC902E2-5DE9-4AC8-972A-67D1F5598C7C}" type="presOf" srcId="{B482B030-6147-4CCC-B797-2D5D5A44C7B6}" destId="{A1BB049D-B690-4694-8D2A-E3FDC1D61115}" srcOrd="0" destOrd="0" presId="urn:microsoft.com/office/officeart/2005/8/layout/process1"/>
    <dgm:cxn modelId="{3279ECE4-F03F-46CE-89DD-F8096BE83B29}" type="presOf" srcId="{FDC96FD4-024D-475B-A15F-3EA6EF962ED1}" destId="{00C20222-F6CC-4E27-A840-D794D47BEA1B}" srcOrd="0" destOrd="0" presId="urn:microsoft.com/office/officeart/2005/8/layout/process1"/>
    <dgm:cxn modelId="{CD7B96E7-BD05-47B4-9B04-54C80DAB9B43}" type="presOf" srcId="{63639B54-8C18-491C-AF25-1A891EAFF983}" destId="{40D91BD4-4C0C-45AF-BC4D-C1B917F2665B}" srcOrd="0" destOrd="0" presId="urn:microsoft.com/office/officeart/2005/8/layout/process1"/>
    <dgm:cxn modelId="{1C9D9FF8-6211-4A76-95FB-F53FB49491F1}" type="presOf" srcId="{5E2CD8EB-1DBB-4403-8242-52BB0113DC4B}" destId="{FFDCA5E7-0C01-4784-8C3D-D624F5C74436}" srcOrd="1" destOrd="0" presId="urn:microsoft.com/office/officeart/2005/8/layout/process1"/>
    <dgm:cxn modelId="{49450BB8-361F-4B9D-8710-B369DD0F7709}" type="presParOf" srcId="{A1BB049D-B690-4694-8D2A-E3FDC1D61115}" destId="{00C20222-F6CC-4E27-A840-D794D47BEA1B}" srcOrd="0" destOrd="0" presId="urn:microsoft.com/office/officeart/2005/8/layout/process1"/>
    <dgm:cxn modelId="{DB0E36B3-9F4F-4ED9-94FB-5408408DDA25}" type="presParOf" srcId="{A1BB049D-B690-4694-8D2A-E3FDC1D61115}" destId="{1375E5F2-D55C-4F1D-A1C3-C6A5D22B2B22}" srcOrd="1" destOrd="0" presId="urn:microsoft.com/office/officeart/2005/8/layout/process1"/>
    <dgm:cxn modelId="{AE3F85D1-C5FF-4D7D-A681-83E3C1D5869F}" type="presParOf" srcId="{1375E5F2-D55C-4F1D-A1C3-C6A5D22B2B22}" destId="{13D02C27-A697-410A-83F7-1AF075A3FE72}" srcOrd="0" destOrd="0" presId="urn:microsoft.com/office/officeart/2005/8/layout/process1"/>
    <dgm:cxn modelId="{28F3C37C-E953-4810-A117-78FC5152EDA4}" type="presParOf" srcId="{A1BB049D-B690-4694-8D2A-E3FDC1D61115}" destId="{6B9EE4F3-F3FA-4194-A884-04E92391505F}" srcOrd="2" destOrd="0" presId="urn:microsoft.com/office/officeart/2005/8/layout/process1"/>
    <dgm:cxn modelId="{9521D500-32BF-4C20-BA49-2E3FF7B2988F}" type="presParOf" srcId="{A1BB049D-B690-4694-8D2A-E3FDC1D61115}" destId="{795162B1-565D-41E4-A725-CD8808A73C50}" srcOrd="3" destOrd="0" presId="urn:microsoft.com/office/officeart/2005/8/layout/process1"/>
    <dgm:cxn modelId="{C2EA9749-157F-4BF8-A298-21A1E95A024D}" type="presParOf" srcId="{795162B1-565D-41E4-A725-CD8808A73C50}" destId="{29DC76D4-20E2-4339-B160-ED233FA67701}" srcOrd="0" destOrd="0" presId="urn:microsoft.com/office/officeart/2005/8/layout/process1"/>
    <dgm:cxn modelId="{62F0FED6-9760-4EA8-A4E1-AA7521BF3EF4}" type="presParOf" srcId="{A1BB049D-B690-4694-8D2A-E3FDC1D61115}" destId="{40D91BD4-4C0C-45AF-BC4D-C1B917F2665B}" srcOrd="4" destOrd="0" presId="urn:microsoft.com/office/officeart/2005/8/layout/process1"/>
    <dgm:cxn modelId="{E4D789A1-B09B-46DF-BF52-1EB374EC4FED}" type="presParOf" srcId="{A1BB049D-B690-4694-8D2A-E3FDC1D61115}" destId="{62833043-83F1-4BA7-984B-C6B075D9F6B0}" srcOrd="5" destOrd="0" presId="urn:microsoft.com/office/officeart/2005/8/layout/process1"/>
    <dgm:cxn modelId="{7B6EEB94-E266-4233-BA00-F7076E256978}" type="presParOf" srcId="{62833043-83F1-4BA7-984B-C6B075D9F6B0}" destId="{FFDCA5E7-0C01-4784-8C3D-D624F5C74436}" srcOrd="0" destOrd="0" presId="urn:microsoft.com/office/officeart/2005/8/layout/process1"/>
    <dgm:cxn modelId="{22FCDDDC-EA5F-4EAF-A311-F54C8CE22B0A}" type="presParOf" srcId="{A1BB049D-B690-4694-8D2A-E3FDC1D61115}" destId="{D4CC840B-73CA-4447-9479-E4A5D234235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6194649-1153-4752-A76D-4D60826E4462}" type="doc">
      <dgm:prSet loTypeId="urn:microsoft.com/office/officeart/2005/8/layout/hList1" loCatId="list" qsTypeId="urn:microsoft.com/office/officeart/2005/8/quickstyle/simple5" qsCatId="simple" csTypeId="urn:microsoft.com/office/officeart/2005/8/colors/accent3_2" csCatId="accent3" phldr="1"/>
      <dgm:spPr/>
      <dgm:t>
        <a:bodyPr/>
        <a:lstStyle/>
        <a:p>
          <a:endParaRPr lang="en-US"/>
        </a:p>
      </dgm:t>
    </dgm:pt>
    <dgm:pt modelId="{579E29BC-FC23-4E97-A5FC-E3D668528452}">
      <dgm:prSet/>
      <dgm:spPr>
        <a:solidFill>
          <a:schemeClr val="accent2"/>
        </a:solidFill>
        <a:ln w="38100">
          <a:solidFill>
            <a:srgbClr val="00131D"/>
          </a:solidFill>
        </a:ln>
      </dgm:spPr>
      <dgm:t>
        <a:bodyPr/>
        <a:lstStyle/>
        <a:p>
          <a:r>
            <a:rPr lang="en-GB">
              <a:solidFill>
                <a:schemeClr val="tx1"/>
              </a:solidFill>
            </a:rPr>
            <a:t>Do</a:t>
          </a:r>
          <a:endParaRPr lang="en-US">
            <a:solidFill>
              <a:schemeClr val="tx1"/>
            </a:solidFill>
          </a:endParaRPr>
        </a:p>
      </dgm:t>
    </dgm:pt>
    <dgm:pt modelId="{A2FFD5B2-77A6-4476-846F-70E1E5AE88A6}" type="parTrans" cxnId="{8F7031D3-DF30-4C1E-A792-397A34E7FE9A}">
      <dgm:prSet/>
      <dgm:spPr/>
      <dgm:t>
        <a:bodyPr/>
        <a:lstStyle/>
        <a:p>
          <a:endParaRPr lang="en-US"/>
        </a:p>
      </dgm:t>
    </dgm:pt>
    <dgm:pt modelId="{5E6DCB6A-33D1-4258-A2B3-43A19B215D20}" type="sibTrans" cxnId="{8F7031D3-DF30-4C1E-A792-397A34E7FE9A}">
      <dgm:prSet/>
      <dgm:spPr/>
      <dgm:t>
        <a:bodyPr/>
        <a:lstStyle/>
        <a:p>
          <a:endParaRPr lang="en-US"/>
        </a:p>
      </dgm:t>
    </dgm:pt>
    <dgm:pt modelId="{5CB259F2-6E14-4C2D-9565-61C68CDEB6E4}">
      <dgm:prSet/>
      <dgm:spPr>
        <a:ln w="38100">
          <a:solidFill>
            <a:srgbClr val="00131D"/>
          </a:solidFill>
        </a:ln>
      </dgm:spPr>
      <dgm:t>
        <a:bodyPr/>
        <a:lstStyle/>
        <a:p>
          <a:r>
            <a:rPr lang="en-US">
              <a:solidFill>
                <a:srgbClr val="C4D7E0"/>
              </a:solidFill>
            </a:rPr>
            <a:t>Discuss a service your team supports with a user who had a disability or impairment.</a:t>
          </a:r>
        </a:p>
      </dgm:t>
    </dgm:pt>
    <dgm:pt modelId="{CBC9BCA1-FCE5-4217-8D5E-589C4C9C0761}" type="parTrans" cxnId="{BCCC1FCE-387D-42ED-8ED6-AE18024822AC}">
      <dgm:prSet/>
      <dgm:spPr/>
      <dgm:t>
        <a:bodyPr/>
        <a:lstStyle/>
        <a:p>
          <a:endParaRPr lang="en-US"/>
        </a:p>
      </dgm:t>
    </dgm:pt>
    <dgm:pt modelId="{C56348A3-55C7-47B5-8CEC-31349D4E4505}" type="sibTrans" cxnId="{BCCC1FCE-387D-42ED-8ED6-AE18024822AC}">
      <dgm:prSet/>
      <dgm:spPr/>
      <dgm:t>
        <a:bodyPr/>
        <a:lstStyle/>
        <a:p>
          <a:endParaRPr lang="en-US"/>
        </a:p>
      </dgm:t>
    </dgm:pt>
    <dgm:pt modelId="{16DE3BDB-839B-47D8-9122-D3B5DC8983F8}">
      <dgm:prSet/>
      <dgm:spPr>
        <a:solidFill>
          <a:schemeClr val="accent2"/>
        </a:solidFill>
        <a:ln w="38100">
          <a:solidFill>
            <a:srgbClr val="00131D"/>
          </a:solidFill>
        </a:ln>
      </dgm:spPr>
      <dgm:t>
        <a:bodyPr/>
        <a:lstStyle/>
        <a:p>
          <a:r>
            <a:rPr lang="en-GB">
              <a:solidFill>
                <a:schemeClr val="tx1"/>
              </a:solidFill>
            </a:rPr>
            <a:t>in order to</a:t>
          </a:r>
          <a:endParaRPr lang="en-US">
            <a:solidFill>
              <a:schemeClr val="tx1"/>
            </a:solidFill>
          </a:endParaRPr>
        </a:p>
      </dgm:t>
    </dgm:pt>
    <dgm:pt modelId="{4DCE10EA-F3EA-4C47-81C6-B8A593CDE734}" type="parTrans" cxnId="{AE805438-4C63-454D-AC2E-B8CB4D068E94}">
      <dgm:prSet/>
      <dgm:spPr/>
      <dgm:t>
        <a:bodyPr/>
        <a:lstStyle/>
        <a:p>
          <a:endParaRPr lang="en-US"/>
        </a:p>
      </dgm:t>
    </dgm:pt>
    <dgm:pt modelId="{FBC94D90-4AC2-4A71-BE3B-FA872F66EE33}" type="sibTrans" cxnId="{AE805438-4C63-454D-AC2E-B8CB4D068E94}">
      <dgm:prSet/>
      <dgm:spPr/>
      <dgm:t>
        <a:bodyPr/>
        <a:lstStyle/>
        <a:p>
          <a:endParaRPr lang="en-US"/>
        </a:p>
      </dgm:t>
    </dgm:pt>
    <dgm:pt modelId="{AD0FBDE5-E57E-4AAD-A170-79852E82A1E7}">
      <dgm:prSet/>
      <dgm:spPr>
        <a:ln w="38100">
          <a:solidFill>
            <a:srgbClr val="00131D"/>
          </a:solidFill>
        </a:ln>
      </dgm:spPr>
      <dgm:t>
        <a:bodyPr/>
        <a:lstStyle/>
        <a:p>
          <a:r>
            <a:rPr lang="en-US">
              <a:solidFill>
                <a:srgbClr val="C4D7E0"/>
              </a:solidFill>
            </a:rPr>
            <a:t>Identify what works well or not so well.</a:t>
          </a:r>
        </a:p>
      </dgm:t>
    </dgm:pt>
    <dgm:pt modelId="{BECE1039-3CF4-443B-BBDC-904E0185FE27}" type="parTrans" cxnId="{6E8197EE-6AB2-4581-8043-0A6AE47B7FAA}">
      <dgm:prSet/>
      <dgm:spPr/>
      <dgm:t>
        <a:bodyPr/>
        <a:lstStyle/>
        <a:p>
          <a:endParaRPr lang="en-US"/>
        </a:p>
      </dgm:t>
    </dgm:pt>
    <dgm:pt modelId="{9EF38F6B-C170-4C43-B36D-1EC83F2B08F9}" type="sibTrans" cxnId="{6E8197EE-6AB2-4581-8043-0A6AE47B7FAA}">
      <dgm:prSet/>
      <dgm:spPr/>
      <dgm:t>
        <a:bodyPr/>
        <a:lstStyle/>
        <a:p>
          <a:endParaRPr lang="en-US"/>
        </a:p>
      </dgm:t>
    </dgm:pt>
    <dgm:pt modelId="{3ACF2E78-BE44-48FA-AB30-FB7A1D64ACBF}">
      <dgm:prSet/>
      <dgm:spPr>
        <a:solidFill>
          <a:schemeClr val="accent2"/>
        </a:solidFill>
        <a:ln w="38100">
          <a:solidFill>
            <a:srgbClr val="00131D"/>
          </a:solidFill>
        </a:ln>
      </dgm:spPr>
      <dgm:t>
        <a:bodyPr/>
        <a:lstStyle/>
        <a:p>
          <a:r>
            <a:rPr lang="en-GB">
              <a:solidFill>
                <a:schemeClr val="tx1"/>
              </a:solidFill>
            </a:rPr>
            <a:t>and</a:t>
          </a:r>
          <a:endParaRPr lang="en-US">
            <a:solidFill>
              <a:schemeClr val="tx1"/>
            </a:solidFill>
          </a:endParaRPr>
        </a:p>
      </dgm:t>
    </dgm:pt>
    <dgm:pt modelId="{EA539813-7ED3-4443-9C0C-5553B3367DDA}" type="parTrans" cxnId="{6542F239-685D-4A74-ACFE-1EB5EE2B21EC}">
      <dgm:prSet/>
      <dgm:spPr/>
      <dgm:t>
        <a:bodyPr/>
        <a:lstStyle/>
        <a:p>
          <a:endParaRPr lang="en-US"/>
        </a:p>
      </dgm:t>
    </dgm:pt>
    <dgm:pt modelId="{CF9B588E-0446-4E58-A3CC-C054101E4C8D}" type="sibTrans" cxnId="{6542F239-685D-4A74-ACFE-1EB5EE2B21EC}">
      <dgm:prSet/>
      <dgm:spPr/>
      <dgm:t>
        <a:bodyPr/>
        <a:lstStyle/>
        <a:p>
          <a:endParaRPr lang="en-US"/>
        </a:p>
      </dgm:t>
    </dgm:pt>
    <dgm:pt modelId="{5C7A49BE-17BE-4212-AA4E-91BC55DFC139}">
      <dgm:prSet/>
      <dgm:spPr>
        <a:ln w="38100">
          <a:solidFill>
            <a:srgbClr val="00131D"/>
          </a:solidFill>
        </a:ln>
      </dgm:spPr>
      <dgm:t>
        <a:bodyPr/>
        <a:lstStyle/>
        <a:p>
          <a:r>
            <a:rPr lang="en-US">
              <a:solidFill>
                <a:srgbClr val="C4D7E0"/>
              </a:solidFill>
            </a:rPr>
            <a:t>Suggest an action plan to improve the user experience and discuss with the team and user community.</a:t>
          </a:r>
        </a:p>
      </dgm:t>
    </dgm:pt>
    <dgm:pt modelId="{5BA8E452-A257-4E17-91AD-7C95A623EB7A}" type="parTrans" cxnId="{71FAE8B1-1443-45CB-A3C8-F68A80C3288D}">
      <dgm:prSet/>
      <dgm:spPr/>
      <dgm:t>
        <a:bodyPr/>
        <a:lstStyle/>
        <a:p>
          <a:endParaRPr lang="en-US"/>
        </a:p>
      </dgm:t>
    </dgm:pt>
    <dgm:pt modelId="{941CE737-4D6E-4485-82A4-027AF04CF2B0}" type="sibTrans" cxnId="{71FAE8B1-1443-45CB-A3C8-F68A80C3288D}">
      <dgm:prSet/>
      <dgm:spPr/>
      <dgm:t>
        <a:bodyPr/>
        <a:lstStyle/>
        <a:p>
          <a:endParaRPr lang="en-US"/>
        </a:p>
      </dgm:t>
    </dgm:pt>
    <dgm:pt modelId="{C21163FC-978C-433D-8E4F-2E4F9EFBEE05}">
      <dgm:prSet/>
      <dgm:spPr>
        <a:ln w="38100">
          <a:solidFill>
            <a:srgbClr val="00131D"/>
          </a:solidFill>
        </a:ln>
      </dgm:spPr>
      <dgm:t>
        <a:bodyPr/>
        <a:lstStyle/>
        <a:p>
          <a:r>
            <a:rPr lang="en-US">
              <a:solidFill>
                <a:srgbClr val="C4D7E0"/>
              </a:solidFill>
            </a:rPr>
            <a:t>Gain a better understanding of the types of barriers the user faces.</a:t>
          </a:r>
        </a:p>
      </dgm:t>
    </dgm:pt>
    <dgm:pt modelId="{9D2C4BB8-192E-4F1C-ACAA-944C07113095}" type="parTrans" cxnId="{5B7DA35D-EACC-4F6C-8AB9-8DA4802DDAA2}">
      <dgm:prSet/>
      <dgm:spPr/>
      <dgm:t>
        <a:bodyPr/>
        <a:lstStyle/>
        <a:p>
          <a:endParaRPr lang="en-GB"/>
        </a:p>
      </dgm:t>
    </dgm:pt>
    <dgm:pt modelId="{E05075A5-0193-452E-A523-A7A9E1F76293}" type="sibTrans" cxnId="{5B7DA35D-EACC-4F6C-8AB9-8DA4802DDAA2}">
      <dgm:prSet/>
      <dgm:spPr/>
      <dgm:t>
        <a:bodyPr/>
        <a:lstStyle/>
        <a:p>
          <a:endParaRPr lang="en-GB"/>
        </a:p>
      </dgm:t>
    </dgm:pt>
    <dgm:pt modelId="{BBB91F53-3586-4C6A-A475-DB1355A448BE}" type="pres">
      <dgm:prSet presAssocID="{86194649-1153-4752-A76D-4D60826E4462}" presName="Name0" presStyleCnt="0">
        <dgm:presLayoutVars>
          <dgm:dir/>
          <dgm:animLvl val="lvl"/>
          <dgm:resizeHandles val="exact"/>
        </dgm:presLayoutVars>
      </dgm:prSet>
      <dgm:spPr/>
    </dgm:pt>
    <dgm:pt modelId="{3EB4C11E-5FA9-4944-B152-1EFF5613EB36}" type="pres">
      <dgm:prSet presAssocID="{579E29BC-FC23-4E97-A5FC-E3D668528452}" presName="composite" presStyleCnt="0"/>
      <dgm:spPr/>
    </dgm:pt>
    <dgm:pt modelId="{CD5B915E-0CEA-4270-9C9D-C431526D8DEA}" type="pres">
      <dgm:prSet presAssocID="{579E29BC-FC23-4E97-A5FC-E3D668528452}" presName="parTx" presStyleLbl="alignNode1" presStyleIdx="0" presStyleCnt="3" custLinFactNeighborX="531">
        <dgm:presLayoutVars>
          <dgm:chMax val="0"/>
          <dgm:chPref val="0"/>
          <dgm:bulletEnabled val="1"/>
        </dgm:presLayoutVars>
      </dgm:prSet>
      <dgm:spPr/>
    </dgm:pt>
    <dgm:pt modelId="{02A9FA09-7BD9-40D6-B3A6-A7EA6E83C7FD}" type="pres">
      <dgm:prSet presAssocID="{579E29BC-FC23-4E97-A5FC-E3D668528452}" presName="desTx" presStyleLbl="alignAccFollowNode1" presStyleIdx="0" presStyleCnt="3" custLinFactNeighborX="531">
        <dgm:presLayoutVars>
          <dgm:bulletEnabled val="1"/>
        </dgm:presLayoutVars>
      </dgm:prSet>
      <dgm:spPr/>
    </dgm:pt>
    <dgm:pt modelId="{94BA6CE8-D131-44E8-9A14-4A000270069A}" type="pres">
      <dgm:prSet presAssocID="{5E6DCB6A-33D1-4258-A2B3-43A19B215D20}" presName="space" presStyleCnt="0"/>
      <dgm:spPr/>
    </dgm:pt>
    <dgm:pt modelId="{005805CC-500F-4CC7-8C89-9E5A0D1173AC}" type="pres">
      <dgm:prSet presAssocID="{16DE3BDB-839B-47D8-9122-D3B5DC8983F8}" presName="composite" presStyleCnt="0"/>
      <dgm:spPr/>
    </dgm:pt>
    <dgm:pt modelId="{9EDD8FEF-DF20-4740-A614-6631D7548916}" type="pres">
      <dgm:prSet presAssocID="{16DE3BDB-839B-47D8-9122-D3B5DC8983F8}" presName="parTx" presStyleLbl="alignNode1" presStyleIdx="1" presStyleCnt="3">
        <dgm:presLayoutVars>
          <dgm:chMax val="0"/>
          <dgm:chPref val="0"/>
          <dgm:bulletEnabled val="1"/>
        </dgm:presLayoutVars>
      </dgm:prSet>
      <dgm:spPr/>
    </dgm:pt>
    <dgm:pt modelId="{13471EC2-7A23-4EFD-BB6E-F95A88CF9209}" type="pres">
      <dgm:prSet presAssocID="{16DE3BDB-839B-47D8-9122-D3B5DC8983F8}" presName="desTx" presStyleLbl="alignAccFollowNode1" presStyleIdx="1" presStyleCnt="3" custLinFactNeighborX="531">
        <dgm:presLayoutVars>
          <dgm:bulletEnabled val="1"/>
        </dgm:presLayoutVars>
      </dgm:prSet>
      <dgm:spPr/>
    </dgm:pt>
    <dgm:pt modelId="{D530C82C-A16C-4F02-AE21-700BDADDD029}" type="pres">
      <dgm:prSet presAssocID="{FBC94D90-4AC2-4A71-BE3B-FA872F66EE33}" presName="space" presStyleCnt="0"/>
      <dgm:spPr/>
    </dgm:pt>
    <dgm:pt modelId="{AE5A89B4-3B0C-4EA8-8EC4-0CB3FB6D62B7}" type="pres">
      <dgm:prSet presAssocID="{3ACF2E78-BE44-48FA-AB30-FB7A1D64ACBF}" presName="composite" presStyleCnt="0"/>
      <dgm:spPr/>
    </dgm:pt>
    <dgm:pt modelId="{37BFD0AF-0001-424B-8307-B7CAE50A645B}" type="pres">
      <dgm:prSet presAssocID="{3ACF2E78-BE44-48FA-AB30-FB7A1D64ACBF}" presName="parTx" presStyleLbl="alignNode1" presStyleIdx="2" presStyleCnt="3">
        <dgm:presLayoutVars>
          <dgm:chMax val="0"/>
          <dgm:chPref val="0"/>
          <dgm:bulletEnabled val="1"/>
        </dgm:presLayoutVars>
      </dgm:prSet>
      <dgm:spPr/>
    </dgm:pt>
    <dgm:pt modelId="{63FDB5CB-DC8E-4B98-B7DF-421EF6BD225B}" type="pres">
      <dgm:prSet presAssocID="{3ACF2E78-BE44-48FA-AB30-FB7A1D64ACBF}" presName="desTx" presStyleLbl="alignAccFollowNode1" presStyleIdx="2" presStyleCnt="3">
        <dgm:presLayoutVars>
          <dgm:bulletEnabled val="1"/>
        </dgm:presLayoutVars>
      </dgm:prSet>
      <dgm:spPr/>
    </dgm:pt>
  </dgm:ptLst>
  <dgm:cxnLst>
    <dgm:cxn modelId="{7EE3F30C-245B-4BCD-AEE5-8547B6BE00EE}" type="presOf" srcId="{3ACF2E78-BE44-48FA-AB30-FB7A1D64ACBF}" destId="{37BFD0AF-0001-424B-8307-B7CAE50A645B}" srcOrd="0" destOrd="0" presId="urn:microsoft.com/office/officeart/2005/8/layout/hList1"/>
    <dgm:cxn modelId="{AE805438-4C63-454D-AC2E-B8CB4D068E94}" srcId="{86194649-1153-4752-A76D-4D60826E4462}" destId="{16DE3BDB-839B-47D8-9122-D3B5DC8983F8}" srcOrd="1" destOrd="0" parTransId="{4DCE10EA-F3EA-4C47-81C6-B8A593CDE734}" sibTransId="{FBC94D90-4AC2-4A71-BE3B-FA872F66EE33}"/>
    <dgm:cxn modelId="{6542F239-685D-4A74-ACFE-1EB5EE2B21EC}" srcId="{86194649-1153-4752-A76D-4D60826E4462}" destId="{3ACF2E78-BE44-48FA-AB30-FB7A1D64ACBF}" srcOrd="2" destOrd="0" parTransId="{EA539813-7ED3-4443-9C0C-5553B3367DDA}" sibTransId="{CF9B588E-0446-4E58-A3CC-C054101E4C8D}"/>
    <dgm:cxn modelId="{497CD240-2795-4D6F-9705-4B0FADEA0906}" type="presOf" srcId="{16DE3BDB-839B-47D8-9122-D3B5DC8983F8}" destId="{9EDD8FEF-DF20-4740-A614-6631D7548916}" srcOrd="0" destOrd="0" presId="urn:microsoft.com/office/officeart/2005/8/layout/hList1"/>
    <dgm:cxn modelId="{5B7DA35D-EACC-4F6C-8AB9-8DA4802DDAA2}" srcId="{16DE3BDB-839B-47D8-9122-D3B5DC8983F8}" destId="{C21163FC-978C-433D-8E4F-2E4F9EFBEE05}" srcOrd="1" destOrd="0" parTransId="{9D2C4BB8-192E-4F1C-ACAA-944C07113095}" sibTransId="{E05075A5-0193-452E-A523-A7A9E1F76293}"/>
    <dgm:cxn modelId="{8FB4A84D-D965-45C9-B23A-81F39572A839}" type="presOf" srcId="{5C7A49BE-17BE-4212-AA4E-91BC55DFC139}" destId="{63FDB5CB-DC8E-4B98-B7DF-421EF6BD225B}" srcOrd="0" destOrd="0" presId="urn:microsoft.com/office/officeart/2005/8/layout/hList1"/>
    <dgm:cxn modelId="{F9A9924E-032C-432C-AF7F-5499EA40E243}" type="presOf" srcId="{86194649-1153-4752-A76D-4D60826E4462}" destId="{BBB91F53-3586-4C6A-A475-DB1355A448BE}" srcOrd="0" destOrd="0" presId="urn:microsoft.com/office/officeart/2005/8/layout/hList1"/>
    <dgm:cxn modelId="{B4700A9C-5CDA-4C28-BDD2-9CF240215F82}" type="presOf" srcId="{5CB259F2-6E14-4C2D-9565-61C68CDEB6E4}" destId="{02A9FA09-7BD9-40D6-B3A6-A7EA6E83C7FD}" srcOrd="0" destOrd="0" presId="urn:microsoft.com/office/officeart/2005/8/layout/hList1"/>
    <dgm:cxn modelId="{71FAE8B1-1443-45CB-A3C8-F68A80C3288D}" srcId="{3ACF2E78-BE44-48FA-AB30-FB7A1D64ACBF}" destId="{5C7A49BE-17BE-4212-AA4E-91BC55DFC139}" srcOrd="0" destOrd="0" parTransId="{5BA8E452-A257-4E17-91AD-7C95A623EB7A}" sibTransId="{941CE737-4D6E-4485-82A4-027AF04CF2B0}"/>
    <dgm:cxn modelId="{BCCC1FCE-387D-42ED-8ED6-AE18024822AC}" srcId="{579E29BC-FC23-4E97-A5FC-E3D668528452}" destId="{5CB259F2-6E14-4C2D-9565-61C68CDEB6E4}" srcOrd="0" destOrd="0" parTransId="{CBC9BCA1-FCE5-4217-8D5E-589C4C9C0761}" sibTransId="{C56348A3-55C7-47B5-8CEC-31349D4E4505}"/>
    <dgm:cxn modelId="{AC9781D0-321F-488B-8A74-5F5C800ECCCC}" type="presOf" srcId="{C21163FC-978C-433D-8E4F-2E4F9EFBEE05}" destId="{13471EC2-7A23-4EFD-BB6E-F95A88CF9209}" srcOrd="0" destOrd="1" presId="urn:microsoft.com/office/officeart/2005/8/layout/hList1"/>
    <dgm:cxn modelId="{8F7031D3-DF30-4C1E-A792-397A34E7FE9A}" srcId="{86194649-1153-4752-A76D-4D60826E4462}" destId="{579E29BC-FC23-4E97-A5FC-E3D668528452}" srcOrd="0" destOrd="0" parTransId="{A2FFD5B2-77A6-4476-846F-70E1E5AE88A6}" sibTransId="{5E6DCB6A-33D1-4258-A2B3-43A19B215D20}"/>
    <dgm:cxn modelId="{853A03DB-B1A7-49E1-8EEA-102692391370}" type="presOf" srcId="{AD0FBDE5-E57E-4AAD-A170-79852E82A1E7}" destId="{13471EC2-7A23-4EFD-BB6E-F95A88CF9209}" srcOrd="0" destOrd="0" presId="urn:microsoft.com/office/officeart/2005/8/layout/hList1"/>
    <dgm:cxn modelId="{6E8197EE-6AB2-4581-8043-0A6AE47B7FAA}" srcId="{16DE3BDB-839B-47D8-9122-D3B5DC8983F8}" destId="{AD0FBDE5-E57E-4AAD-A170-79852E82A1E7}" srcOrd="0" destOrd="0" parTransId="{BECE1039-3CF4-443B-BBDC-904E0185FE27}" sibTransId="{9EF38F6B-C170-4C43-B36D-1EC83F2B08F9}"/>
    <dgm:cxn modelId="{7E4C32F1-6696-4A17-A93B-7BC056DF1247}" type="presOf" srcId="{579E29BC-FC23-4E97-A5FC-E3D668528452}" destId="{CD5B915E-0CEA-4270-9C9D-C431526D8DEA}" srcOrd="0" destOrd="0" presId="urn:microsoft.com/office/officeart/2005/8/layout/hList1"/>
    <dgm:cxn modelId="{0B383949-0D25-4063-9980-548EC36419F0}" type="presParOf" srcId="{BBB91F53-3586-4C6A-A475-DB1355A448BE}" destId="{3EB4C11E-5FA9-4944-B152-1EFF5613EB36}" srcOrd="0" destOrd="0" presId="urn:microsoft.com/office/officeart/2005/8/layout/hList1"/>
    <dgm:cxn modelId="{32EBABBE-7A21-4B63-9694-AACD88ABA397}" type="presParOf" srcId="{3EB4C11E-5FA9-4944-B152-1EFF5613EB36}" destId="{CD5B915E-0CEA-4270-9C9D-C431526D8DEA}" srcOrd="0" destOrd="0" presId="urn:microsoft.com/office/officeart/2005/8/layout/hList1"/>
    <dgm:cxn modelId="{E03C6901-A8A2-4DD4-8C49-5E5BB50525BC}" type="presParOf" srcId="{3EB4C11E-5FA9-4944-B152-1EFF5613EB36}" destId="{02A9FA09-7BD9-40D6-B3A6-A7EA6E83C7FD}" srcOrd="1" destOrd="0" presId="urn:microsoft.com/office/officeart/2005/8/layout/hList1"/>
    <dgm:cxn modelId="{49E7D09C-1D00-4DBA-9FA2-8A62D0984D66}" type="presParOf" srcId="{BBB91F53-3586-4C6A-A475-DB1355A448BE}" destId="{94BA6CE8-D131-44E8-9A14-4A000270069A}" srcOrd="1" destOrd="0" presId="urn:microsoft.com/office/officeart/2005/8/layout/hList1"/>
    <dgm:cxn modelId="{9A8025FA-ECCA-4BC9-A45D-A0B450A6E08F}" type="presParOf" srcId="{BBB91F53-3586-4C6A-A475-DB1355A448BE}" destId="{005805CC-500F-4CC7-8C89-9E5A0D1173AC}" srcOrd="2" destOrd="0" presId="urn:microsoft.com/office/officeart/2005/8/layout/hList1"/>
    <dgm:cxn modelId="{F2ECC87C-2CFC-4F12-A012-3F991C6F351F}" type="presParOf" srcId="{005805CC-500F-4CC7-8C89-9E5A0D1173AC}" destId="{9EDD8FEF-DF20-4740-A614-6631D7548916}" srcOrd="0" destOrd="0" presId="urn:microsoft.com/office/officeart/2005/8/layout/hList1"/>
    <dgm:cxn modelId="{48B22C80-34EC-48F2-9AD3-AA123DCA1D55}" type="presParOf" srcId="{005805CC-500F-4CC7-8C89-9E5A0D1173AC}" destId="{13471EC2-7A23-4EFD-BB6E-F95A88CF9209}" srcOrd="1" destOrd="0" presId="urn:microsoft.com/office/officeart/2005/8/layout/hList1"/>
    <dgm:cxn modelId="{5CEEE61D-09DF-444C-9BE5-AA3A9B53767F}" type="presParOf" srcId="{BBB91F53-3586-4C6A-A475-DB1355A448BE}" destId="{D530C82C-A16C-4F02-AE21-700BDADDD029}" srcOrd="3" destOrd="0" presId="urn:microsoft.com/office/officeart/2005/8/layout/hList1"/>
    <dgm:cxn modelId="{658C4F58-C17A-45F4-ACD2-B8B48F33174E}" type="presParOf" srcId="{BBB91F53-3586-4C6A-A475-DB1355A448BE}" destId="{AE5A89B4-3B0C-4EA8-8EC4-0CB3FB6D62B7}" srcOrd="4" destOrd="0" presId="urn:microsoft.com/office/officeart/2005/8/layout/hList1"/>
    <dgm:cxn modelId="{F3100CA2-E849-4B1F-8F12-5C8B32D7E2E1}" type="presParOf" srcId="{AE5A89B4-3B0C-4EA8-8EC4-0CB3FB6D62B7}" destId="{37BFD0AF-0001-424B-8307-B7CAE50A645B}" srcOrd="0" destOrd="0" presId="urn:microsoft.com/office/officeart/2005/8/layout/hList1"/>
    <dgm:cxn modelId="{72FCBE05-E481-46AE-B07D-4E280A64F018}" type="presParOf" srcId="{AE5A89B4-3B0C-4EA8-8EC4-0CB3FB6D62B7}" destId="{63FDB5CB-DC8E-4B98-B7DF-421EF6BD225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B915E-0CEA-4270-9C9D-C431526D8DEA}">
      <dsp:nvSpPr>
        <dsp:cNvPr id="0" name=""/>
        <dsp:cNvSpPr/>
      </dsp:nvSpPr>
      <dsp:spPr>
        <a:xfrm>
          <a:off x="7373" y="73310"/>
          <a:ext cx="3587055" cy="835200"/>
        </a:xfrm>
        <a:prstGeom prst="rect">
          <a:avLst/>
        </a:prstGeom>
        <a:solidFill>
          <a:schemeClr val="accent2"/>
        </a:solidFill>
        <a:ln w="38100" cap="flat" cmpd="sng" algn="ctr">
          <a:solidFill>
            <a:srgbClr val="00131D"/>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Do</a:t>
          </a:r>
          <a:endParaRPr lang="en-US" sz="2900" kern="1200">
            <a:solidFill>
              <a:schemeClr val="tx1"/>
            </a:solidFill>
          </a:endParaRPr>
        </a:p>
      </dsp:txBody>
      <dsp:txXfrm>
        <a:off x="7373" y="73310"/>
        <a:ext cx="3587055" cy="835200"/>
      </dsp:txXfrm>
    </dsp:sp>
    <dsp:sp modelId="{02A9FA09-7BD9-40D6-B3A6-A7EA6E83C7FD}">
      <dsp:nvSpPr>
        <dsp:cNvPr id="0" name=""/>
        <dsp:cNvSpPr/>
      </dsp:nvSpPr>
      <dsp:spPr>
        <a:xfrm>
          <a:off x="7373" y="908510"/>
          <a:ext cx="3587055" cy="3656854"/>
        </a:xfrm>
        <a:prstGeom prst="rect">
          <a:avLst/>
        </a:prstGeom>
        <a:solidFill>
          <a:schemeClr val="accent3">
            <a:alpha val="90000"/>
            <a:tint val="40000"/>
            <a:hueOff val="0"/>
            <a:satOff val="0"/>
            <a:lumOff val="0"/>
            <a:alphaOff val="0"/>
          </a:schemeClr>
        </a:solidFill>
        <a:ln w="38100" cap="flat" cmpd="sng" algn="ctr">
          <a:solidFill>
            <a:srgbClr val="00131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Discuss a service your team supports with a user who has a disability or impairment.</a:t>
          </a:r>
        </a:p>
      </dsp:txBody>
      <dsp:txXfrm>
        <a:off x="7373" y="908510"/>
        <a:ext cx="3587055" cy="3656854"/>
      </dsp:txXfrm>
    </dsp:sp>
    <dsp:sp modelId="{9EDD8FEF-DF20-4740-A614-6631D7548916}">
      <dsp:nvSpPr>
        <dsp:cNvPr id="0" name=""/>
        <dsp:cNvSpPr/>
      </dsp:nvSpPr>
      <dsp:spPr>
        <a:xfrm>
          <a:off x="4096616" y="73310"/>
          <a:ext cx="3587055" cy="835200"/>
        </a:xfrm>
        <a:prstGeom prst="rect">
          <a:avLst/>
        </a:prstGeom>
        <a:solidFill>
          <a:schemeClr val="accent2"/>
        </a:solidFill>
        <a:ln w="38100" cap="flat" cmpd="sng" algn="ctr">
          <a:solidFill>
            <a:srgbClr val="00131D"/>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in order to</a:t>
          </a:r>
          <a:endParaRPr lang="en-US" sz="2900" kern="1200">
            <a:solidFill>
              <a:schemeClr val="tx1"/>
            </a:solidFill>
          </a:endParaRPr>
        </a:p>
      </dsp:txBody>
      <dsp:txXfrm>
        <a:off x="4096616" y="73310"/>
        <a:ext cx="3587055" cy="835200"/>
      </dsp:txXfrm>
    </dsp:sp>
    <dsp:sp modelId="{13471EC2-7A23-4EFD-BB6E-F95A88CF9209}">
      <dsp:nvSpPr>
        <dsp:cNvPr id="0" name=""/>
        <dsp:cNvSpPr/>
      </dsp:nvSpPr>
      <dsp:spPr>
        <a:xfrm>
          <a:off x="4096616" y="908510"/>
          <a:ext cx="3587055" cy="3656854"/>
        </a:xfrm>
        <a:prstGeom prst="rect">
          <a:avLst/>
        </a:prstGeom>
        <a:solidFill>
          <a:schemeClr val="accent3">
            <a:alpha val="90000"/>
            <a:tint val="40000"/>
            <a:hueOff val="0"/>
            <a:satOff val="0"/>
            <a:lumOff val="0"/>
            <a:alphaOff val="0"/>
          </a:schemeClr>
        </a:solidFill>
        <a:ln w="38100" cap="flat" cmpd="sng" algn="ctr">
          <a:solidFill>
            <a:srgbClr val="00131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Identify what works well or not so well.</a:t>
          </a:r>
        </a:p>
        <a:p>
          <a:pPr marL="285750" lvl="1" indent="-285750" algn="l" defTabSz="1289050">
            <a:lnSpc>
              <a:spcPct val="90000"/>
            </a:lnSpc>
            <a:spcBef>
              <a:spcPct val="0"/>
            </a:spcBef>
            <a:spcAft>
              <a:spcPct val="15000"/>
            </a:spcAft>
            <a:buChar char="•"/>
          </a:pPr>
          <a:r>
            <a:rPr lang="en-US" sz="2900" kern="1200"/>
            <a:t>Gain a better understanding of the types of barriers the user faces.</a:t>
          </a:r>
        </a:p>
      </dsp:txBody>
      <dsp:txXfrm>
        <a:off x="4096616" y="908510"/>
        <a:ext cx="3587055" cy="3656854"/>
      </dsp:txXfrm>
    </dsp:sp>
    <dsp:sp modelId="{37BFD0AF-0001-424B-8307-B7CAE50A645B}">
      <dsp:nvSpPr>
        <dsp:cNvPr id="0" name=""/>
        <dsp:cNvSpPr/>
      </dsp:nvSpPr>
      <dsp:spPr>
        <a:xfrm>
          <a:off x="8185844" y="73310"/>
          <a:ext cx="3587055" cy="835200"/>
        </a:xfrm>
        <a:prstGeom prst="rect">
          <a:avLst/>
        </a:prstGeom>
        <a:solidFill>
          <a:schemeClr val="accent2"/>
        </a:solidFill>
        <a:ln w="38100" cap="flat" cmpd="sng" algn="ctr">
          <a:solidFill>
            <a:srgbClr val="00131D"/>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and</a:t>
          </a:r>
          <a:endParaRPr lang="en-US" sz="2900" kern="1200">
            <a:solidFill>
              <a:schemeClr val="tx1"/>
            </a:solidFill>
          </a:endParaRPr>
        </a:p>
      </dsp:txBody>
      <dsp:txXfrm>
        <a:off x="8185844" y="73310"/>
        <a:ext cx="3587055" cy="835200"/>
      </dsp:txXfrm>
    </dsp:sp>
    <dsp:sp modelId="{63FDB5CB-DC8E-4B98-B7DF-421EF6BD225B}">
      <dsp:nvSpPr>
        <dsp:cNvPr id="0" name=""/>
        <dsp:cNvSpPr/>
      </dsp:nvSpPr>
      <dsp:spPr>
        <a:xfrm>
          <a:off x="8182165" y="908510"/>
          <a:ext cx="3587055" cy="3656854"/>
        </a:xfrm>
        <a:prstGeom prst="rect">
          <a:avLst/>
        </a:prstGeom>
        <a:solidFill>
          <a:schemeClr val="accent3">
            <a:alpha val="90000"/>
            <a:tint val="40000"/>
            <a:hueOff val="0"/>
            <a:satOff val="0"/>
            <a:lumOff val="0"/>
            <a:alphaOff val="0"/>
          </a:schemeClr>
        </a:solidFill>
        <a:ln w="38100" cap="flat" cmpd="sng" algn="ctr">
          <a:solidFill>
            <a:srgbClr val="00131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t>Develop an action plan to improve the user experience and discuss with the team and user community.</a:t>
          </a:r>
        </a:p>
      </dsp:txBody>
      <dsp:txXfrm>
        <a:off x="8182165" y="908510"/>
        <a:ext cx="3587055" cy="365685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0AAF5-64D2-4389-892B-2A14531D4604}">
      <dsp:nvSpPr>
        <dsp:cNvPr id="0" name=""/>
        <dsp:cNvSpPr/>
      </dsp:nvSpPr>
      <dsp:spPr>
        <a:xfrm>
          <a:off x="0" y="339112"/>
          <a:ext cx="11772899" cy="83475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416560" rIns="91370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Complete our basic level training course and…</a:t>
          </a:r>
          <a:endParaRPr lang="en-US" sz="2000" kern="1200"/>
        </a:p>
      </dsp:txBody>
      <dsp:txXfrm>
        <a:off x="0" y="339112"/>
        <a:ext cx="11772899" cy="834750"/>
      </dsp:txXfrm>
    </dsp:sp>
    <dsp:sp modelId="{515A7BA7-A361-4C4A-AE06-6AE9AA7EFBCA}">
      <dsp:nvSpPr>
        <dsp:cNvPr id="0" name=""/>
        <dsp:cNvSpPr/>
      </dsp:nvSpPr>
      <dsp:spPr>
        <a:xfrm>
          <a:off x="588645" y="43912"/>
          <a:ext cx="8241030" cy="59040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2"/>
              </a:solidFill>
            </a:rPr>
            <a:t>For everyone</a:t>
          </a:r>
          <a:endParaRPr lang="en-US" sz="2000" kern="1200">
            <a:solidFill>
              <a:schemeClr val="tx2"/>
            </a:solidFill>
          </a:endParaRPr>
        </a:p>
      </dsp:txBody>
      <dsp:txXfrm>
        <a:off x="617466" y="72733"/>
        <a:ext cx="8183388" cy="532758"/>
      </dsp:txXfrm>
    </dsp:sp>
    <dsp:sp modelId="{859A25C1-A91F-46E2-A9AA-2F15D94DFDB8}">
      <dsp:nvSpPr>
        <dsp:cNvPr id="0" name=""/>
        <dsp:cNvSpPr/>
      </dsp:nvSpPr>
      <dsp:spPr>
        <a:xfrm>
          <a:off x="0" y="1577062"/>
          <a:ext cx="11772899" cy="14490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416560" rIns="91370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Refresh basics using the Teach Access tutorial and…</a:t>
          </a:r>
          <a:endParaRPr lang="en-US" sz="2000" kern="1200"/>
        </a:p>
        <a:p>
          <a:pPr marL="228600" lvl="1" indent="-228600" algn="l" defTabSz="889000">
            <a:lnSpc>
              <a:spcPct val="90000"/>
            </a:lnSpc>
            <a:spcBef>
              <a:spcPct val="0"/>
            </a:spcBef>
            <a:spcAft>
              <a:spcPct val="15000"/>
            </a:spcAft>
            <a:buChar char="•"/>
          </a:pPr>
          <a:r>
            <a:rPr lang="en-GB" sz="2000" kern="1200"/>
            <a:t>Give a 5 to 15-minute presentation within your team about an aspect of your experience with accessibility and…</a:t>
          </a:r>
          <a:endParaRPr lang="en-US" sz="2000" kern="1200"/>
        </a:p>
      </dsp:txBody>
      <dsp:txXfrm>
        <a:off x="0" y="1577062"/>
        <a:ext cx="11772899" cy="1449000"/>
      </dsp:txXfrm>
    </dsp:sp>
    <dsp:sp modelId="{06D7866D-D710-4B35-A974-203670641CD9}">
      <dsp:nvSpPr>
        <dsp:cNvPr id="0" name=""/>
        <dsp:cNvSpPr/>
      </dsp:nvSpPr>
      <dsp:spPr>
        <a:xfrm>
          <a:off x="588645" y="1281862"/>
          <a:ext cx="8241030" cy="59040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2"/>
              </a:solidFill>
            </a:rPr>
            <a:t>For developers</a:t>
          </a:r>
          <a:endParaRPr lang="en-US" sz="2000" kern="1200">
            <a:solidFill>
              <a:schemeClr val="tx2"/>
            </a:solidFill>
          </a:endParaRPr>
        </a:p>
      </dsp:txBody>
      <dsp:txXfrm>
        <a:off x="617466" y="1310683"/>
        <a:ext cx="8183388" cy="532758"/>
      </dsp:txXfrm>
    </dsp:sp>
    <dsp:sp modelId="{3C209447-9CD6-4BF0-9A2E-FD9D0735CA36}">
      <dsp:nvSpPr>
        <dsp:cNvPr id="0" name=""/>
        <dsp:cNvSpPr/>
      </dsp:nvSpPr>
      <dsp:spPr>
        <a:xfrm>
          <a:off x="0" y="3429262"/>
          <a:ext cx="11772899" cy="11655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416560" rIns="91370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Review the VPAT / Accessibility Roadmap for a service your team supports and…</a:t>
          </a:r>
          <a:endParaRPr lang="en-US" sz="2000" kern="1200"/>
        </a:p>
        <a:p>
          <a:pPr marL="228600" lvl="1" indent="-228600" algn="l" defTabSz="889000">
            <a:lnSpc>
              <a:spcPct val="90000"/>
            </a:lnSpc>
            <a:spcBef>
              <a:spcPct val="0"/>
            </a:spcBef>
            <a:spcAft>
              <a:spcPct val="15000"/>
            </a:spcAft>
            <a:buChar char="•"/>
          </a:pPr>
          <a:r>
            <a:rPr lang="en-US" sz="2000" kern="1200"/>
            <a:t>Review the accessibility statement of a service your team supports and…</a:t>
          </a:r>
        </a:p>
      </dsp:txBody>
      <dsp:txXfrm>
        <a:off x="0" y="3429262"/>
        <a:ext cx="11772899" cy="1165500"/>
      </dsp:txXfrm>
    </dsp:sp>
    <dsp:sp modelId="{8D771115-285D-4F10-93E9-C9AC6C9CAE03}">
      <dsp:nvSpPr>
        <dsp:cNvPr id="0" name=""/>
        <dsp:cNvSpPr/>
      </dsp:nvSpPr>
      <dsp:spPr>
        <a:xfrm>
          <a:off x="588645" y="3134062"/>
          <a:ext cx="8241030" cy="59040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2"/>
              </a:solidFill>
            </a:rPr>
            <a:t>For support specialists</a:t>
          </a:r>
          <a:endParaRPr lang="en-US" sz="2000" kern="1200">
            <a:solidFill>
              <a:schemeClr val="tx2"/>
            </a:solidFill>
          </a:endParaRPr>
        </a:p>
      </dsp:txBody>
      <dsp:txXfrm>
        <a:off x="617466" y="3162883"/>
        <a:ext cx="8183388" cy="53275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0AAF5-64D2-4389-892B-2A14531D4604}">
      <dsp:nvSpPr>
        <dsp:cNvPr id="0" name=""/>
        <dsp:cNvSpPr/>
      </dsp:nvSpPr>
      <dsp:spPr>
        <a:xfrm>
          <a:off x="0" y="393590"/>
          <a:ext cx="11772899" cy="137655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395732" rIns="913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dirty="0"/>
            <a:t>Learn how to use the accessibility checking features in office and…</a:t>
          </a:r>
        </a:p>
        <a:p>
          <a:pPr marL="171450" lvl="1" indent="-171450" algn="l" defTabSz="844550">
            <a:lnSpc>
              <a:spcPct val="90000"/>
            </a:lnSpc>
            <a:spcBef>
              <a:spcPct val="0"/>
            </a:spcBef>
            <a:spcAft>
              <a:spcPct val="15000"/>
            </a:spcAft>
            <a:buChar char="•"/>
          </a:pPr>
          <a:r>
            <a:rPr lang="en-US" sz="1900" kern="1200"/>
            <a:t>Set up Outlook so that correspondents are alerted if they try to send you an email with accessibility issues.</a:t>
          </a:r>
        </a:p>
      </dsp:txBody>
      <dsp:txXfrm>
        <a:off x="0" y="393590"/>
        <a:ext cx="11772899" cy="1376550"/>
      </dsp:txXfrm>
    </dsp:sp>
    <dsp:sp modelId="{515A7BA7-A361-4C4A-AE06-6AE9AA7EFBCA}">
      <dsp:nvSpPr>
        <dsp:cNvPr id="0" name=""/>
        <dsp:cNvSpPr/>
      </dsp:nvSpPr>
      <dsp:spPr>
        <a:xfrm>
          <a:off x="588645" y="113150"/>
          <a:ext cx="8241030" cy="56088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tx2"/>
              </a:solidFill>
            </a:rPr>
            <a:t>For everyone</a:t>
          </a:r>
          <a:endParaRPr lang="en-US" sz="1900" kern="1200">
            <a:solidFill>
              <a:schemeClr val="tx2"/>
            </a:solidFill>
          </a:endParaRPr>
        </a:p>
      </dsp:txBody>
      <dsp:txXfrm>
        <a:off x="616025" y="140530"/>
        <a:ext cx="8186270" cy="506120"/>
      </dsp:txXfrm>
    </dsp:sp>
    <dsp:sp modelId="{859A25C1-A91F-46E2-A9AA-2F15D94DFDB8}">
      <dsp:nvSpPr>
        <dsp:cNvPr id="0" name=""/>
        <dsp:cNvSpPr/>
      </dsp:nvSpPr>
      <dsp:spPr>
        <a:xfrm>
          <a:off x="0" y="2153180"/>
          <a:ext cx="11772899" cy="1107225"/>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395732" rIns="91370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Test a site or component you have created using W3C Easy Checks and…</a:t>
          </a:r>
          <a:endParaRPr lang="en-US" sz="1900" kern="1200"/>
        </a:p>
        <a:p>
          <a:pPr marL="171450" lvl="1" indent="-171450" algn="l" defTabSz="844550">
            <a:lnSpc>
              <a:spcPct val="90000"/>
            </a:lnSpc>
            <a:spcBef>
              <a:spcPct val="0"/>
            </a:spcBef>
            <a:spcAft>
              <a:spcPct val="15000"/>
            </a:spcAft>
            <a:buChar char="•"/>
          </a:pPr>
          <a:r>
            <a:rPr lang="en-US" sz="1900" kern="1200"/>
            <a:t>Learn about three WCAG success criteria and their “sufficient techniques” and… </a:t>
          </a:r>
        </a:p>
      </dsp:txBody>
      <dsp:txXfrm>
        <a:off x="0" y="2153180"/>
        <a:ext cx="11772899" cy="1107225"/>
      </dsp:txXfrm>
    </dsp:sp>
    <dsp:sp modelId="{06D7866D-D710-4B35-A974-203670641CD9}">
      <dsp:nvSpPr>
        <dsp:cNvPr id="0" name=""/>
        <dsp:cNvSpPr/>
      </dsp:nvSpPr>
      <dsp:spPr>
        <a:xfrm>
          <a:off x="588645" y="1872740"/>
          <a:ext cx="8241030" cy="56088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tx2"/>
              </a:solidFill>
            </a:rPr>
            <a:t>For developers</a:t>
          </a:r>
          <a:endParaRPr lang="en-US" sz="1900" kern="1200">
            <a:solidFill>
              <a:schemeClr val="tx2"/>
            </a:solidFill>
          </a:endParaRPr>
        </a:p>
      </dsp:txBody>
      <dsp:txXfrm>
        <a:off x="616025" y="1900120"/>
        <a:ext cx="8186270" cy="506120"/>
      </dsp:txXfrm>
    </dsp:sp>
    <dsp:sp modelId="{3C209447-9CD6-4BF0-9A2E-FD9D0735CA36}">
      <dsp:nvSpPr>
        <dsp:cNvPr id="0" name=""/>
        <dsp:cNvSpPr/>
      </dsp:nvSpPr>
      <dsp:spPr>
        <a:xfrm>
          <a:off x="0" y="3643445"/>
          <a:ext cx="11772899" cy="137655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395732" rIns="91370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Review local documentation / help guides for a service supported by your team for accessibility and…</a:t>
          </a:r>
          <a:endParaRPr lang="en-US" sz="1900" kern="1200"/>
        </a:p>
        <a:p>
          <a:pPr marL="171450" lvl="1" indent="-171450" algn="l" defTabSz="844550">
            <a:lnSpc>
              <a:spcPct val="90000"/>
            </a:lnSpc>
            <a:spcBef>
              <a:spcPct val="0"/>
            </a:spcBef>
            <a:spcAft>
              <a:spcPct val="15000"/>
            </a:spcAft>
            <a:buChar char="•"/>
          </a:pPr>
          <a:r>
            <a:rPr lang="en-GB" sz="1900" kern="1200"/>
            <a:t>Create an accessibility statement for a service supported by your team </a:t>
          </a:r>
          <a:endParaRPr lang="en-US" sz="1900" kern="1200"/>
        </a:p>
      </dsp:txBody>
      <dsp:txXfrm>
        <a:off x="0" y="3643445"/>
        <a:ext cx="11772899" cy="1376550"/>
      </dsp:txXfrm>
    </dsp:sp>
    <dsp:sp modelId="{8D771115-285D-4F10-93E9-C9AC6C9CAE03}">
      <dsp:nvSpPr>
        <dsp:cNvPr id="0" name=""/>
        <dsp:cNvSpPr/>
      </dsp:nvSpPr>
      <dsp:spPr>
        <a:xfrm>
          <a:off x="588645" y="3363005"/>
          <a:ext cx="8241030" cy="56088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tx2"/>
              </a:solidFill>
            </a:rPr>
            <a:t>For support specialists</a:t>
          </a:r>
          <a:endParaRPr lang="en-US" sz="1900" kern="1200">
            <a:solidFill>
              <a:schemeClr val="tx2"/>
            </a:solidFill>
          </a:endParaRPr>
        </a:p>
      </dsp:txBody>
      <dsp:txXfrm>
        <a:off x="616025" y="3390385"/>
        <a:ext cx="8186270" cy="50612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0AAF5-64D2-4389-892B-2A14531D4604}">
      <dsp:nvSpPr>
        <dsp:cNvPr id="0" name=""/>
        <dsp:cNvSpPr/>
      </dsp:nvSpPr>
      <dsp:spPr>
        <a:xfrm>
          <a:off x="0" y="362737"/>
          <a:ext cx="11772899" cy="11340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416560" rIns="91370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Consider your own working practices and behaviours, identify how to change them so that the work your produce is more accessible and…</a:t>
          </a:r>
          <a:endParaRPr lang="en-US" sz="2000" kern="1200"/>
        </a:p>
      </dsp:txBody>
      <dsp:txXfrm>
        <a:off x="0" y="362737"/>
        <a:ext cx="11772899" cy="1134000"/>
      </dsp:txXfrm>
    </dsp:sp>
    <dsp:sp modelId="{515A7BA7-A361-4C4A-AE06-6AE9AA7EFBCA}">
      <dsp:nvSpPr>
        <dsp:cNvPr id="0" name=""/>
        <dsp:cNvSpPr/>
      </dsp:nvSpPr>
      <dsp:spPr>
        <a:xfrm>
          <a:off x="588645" y="67537"/>
          <a:ext cx="8241030" cy="59040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2"/>
              </a:solidFill>
            </a:rPr>
            <a:t>For everyone</a:t>
          </a:r>
          <a:endParaRPr lang="en-US" sz="2000" kern="1200">
            <a:solidFill>
              <a:schemeClr val="tx2"/>
            </a:solidFill>
          </a:endParaRPr>
        </a:p>
      </dsp:txBody>
      <dsp:txXfrm>
        <a:off x="617466" y="96358"/>
        <a:ext cx="8183388" cy="532758"/>
      </dsp:txXfrm>
    </dsp:sp>
    <dsp:sp modelId="{859A25C1-A91F-46E2-A9AA-2F15D94DFDB8}">
      <dsp:nvSpPr>
        <dsp:cNvPr id="0" name=""/>
        <dsp:cNvSpPr/>
      </dsp:nvSpPr>
      <dsp:spPr>
        <a:xfrm>
          <a:off x="0" y="1899937"/>
          <a:ext cx="11772899" cy="11340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416560" rIns="913708"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Observe how a user with a disability or impairment uses your service, discuss potential improvements and…</a:t>
          </a:r>
        </a:p>
      </dsp:txBody>
      <dsp:txXfrm>
        <a:off x="0" y="1899937"/>
        <a:ext cx="11772899" cy="1134000"/>
      </dsp:txXfrm>
    </dsp:sp>
    <dsp:sp modelId="{06D7866D-D710-4B35-A974-203670641CD9}">
      <dsp:nvSpPr>
        <dsp:cNvPr id="0" name=""/>
        <dsp:cNvSpPr/>
      </dsp:nvSpPr>
      <dsp:spPr>
        <a:xfrm>
          <a:off x="588645" y="1604737"/>
          <a:ext cx="8241030" cy="59040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2"/>
              </a:solidFill>
            </a:rPr>
            <a:t>For developers</a:t>
          </a:r>
          <a:endParaRPr lang="en-US" sz="2000" kern="1200">
            <a:solidFill>
              <a:schemeClr val="tx2"/>
            </a:solidFill>
          </a:endParaRPr>
        </a:p>
      </dsp:txBody>
      <dsp:txXfrm>
        <a:off x="617466" y="1633558"/>
        <a:ext cx="8183388" cy="532758"/>
      </dsp:txXfrm>
    </dsp:sp>
    <dsp:sp modelId="{3C209447-9CD6-4BF0-9A2E-FD9D0735CA36}">
      <dsp:nvSpPr>
        <dsp:cNvPr id="0" name=""/>
        <dsp:cNvSpPr/>
      </dsp:nvSpPr>
      <dsp:spPr>
        <a:xfrm>
          <a:off x="0" y="3437137"/>
          <a:ext cx="11772899" cy="11340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416560" rIns="913708" bIns="142240" numCol="1" spcCol="1270" anchor="t" anchorCtr="0">
          <a:noAutofit/>
        </a:bodyPr>
        <a:lstStyle/>
        <a:p>
          <a:pPr marL="228600" lvl="1" indent="-228600" algn="l" defTabSz="889000">
            <a:lnSpc>
              <a:spcPct val="90000"/>
            </a:lnSpc>
            <a:spcBef>
              <a:spcPct val="0"/>
            </a:spcBef>
            <a:spcAft>
              <a:spcPct val="15000"/>
            </a:spcAft>
            <a:buChar char="•"/>
          </a:pPr>
          <a:r>
            <a:rPr lang="en-GB" sz="2000" kern="1200"/>
            <a:t>Promote how assistive technology works with a service supported by your team on Global Accessibility Awareness Day and…</a:t>
          </a:r>
          <a:endParaRPr lang="en-US" sz="2000" kern="1200"/>
        </a:p>
      </dsp:txBody>
      <dsp:txXfrm>
        <a:off x="0" y="3437137"/>
        <a:ext cx="11772899" cy="1134000"/>
      </dsp:txXfrm>
    </dsp:sp>
    <dsp:sp modelId="{8D771115-285D-4F10-93E9-C9AC6C9CAE03}">
      <dsp:nvSpPr>
        <dsp:cNvPr id="0" name=""/>
        <dsp:cNvSpPr/>
      </dsp:nvSpPr>
      <dsp:spPr>
        <a:xfrm>
          <a:off x="588645" y="3141937"/>
          <a:ext cx="8241030" cy="59040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89000">
            <a:lnSpc>
              <a:spcPct val="90000"/>
            </a:lnSpc>
            <a:spcBef>
              <a:spcPct val="0"/>
            </a:spcBef>
            <a:spcAft>
              <a:spcPct val="35000"/>
            </a:spcAft>
            <a:buNone/>
          </a:pPr>
          <a:r>
            <a:rPr lang="en-GB" sz="2000" kern="1200">
              <a:solidFill>
                <a:schemeClr val="tx2"/>
              </a:solidFill>
            </a:rPr>
            <a:t>For support specialists</a:t>
          </a:r>
          <a:endParaRPr lang="en-US" sz="2000" kern="1200">
            <a:solidFill>
              <a:schemeClr val="tx2"/>
            </a:solidFill>
          </a:endParaRPr>
        </a:p>
      </dsp:txBody>
      <dsp:txXfrm>
        <a:off x="617466" y="3170758"/>
        <a:ext cx="8183388" cy="53275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60AAF5-64D2-4389-892B-2A14531D4604}">
      <dsp:nvSpPr>
        <dsp:cNvPr id="0" name=""/>
        <dsp:cNvSpPr/>
      </dsp:nvSpPr>
      <dsp:spPr>
        <a:xfrm>
          <a:off x="0" y="340867"/>
          <a:ext cx="11772899" cy="10773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395732" rIns="91370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a:t>Share your accessibility lessons to the wider department, University, to an external audience and…</a:t>
          </a:r>
          <a:endParaRPr lang="en-US" sz="1900" kern="1200"/>
        </a:p>
      </dsp:txBody>
      <dsp:txXfrm>
        <a:off x="0" y="340867"/>
        <a:ext cx="11772899" cy="1077300"/>
      </dsp:txXfrm>
    </dsp:sp>
    <dsp:sp modelId="{515A7BA7-A361-4C4A-AE06-6AE9AA7EFBCA}">
      <dsp:nvSpPr>
        <dsp:cNvPr id="0" name=""/>
        <dsp:cNvSpPr/>
      </dsp:nvSpPr>
      <dsp:spPr>
        <a:xfrm>
          <a:off x="588645" y="60427"/>
          <a:ext cx="8241030" cy="56088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tx2"/>
              </a:solidFill>
            </a:rPr>
            <a:t>For everyone</a:t>
          </a:r>
          <a:endParaRPr lang="en-US" sz="1900" kern="1200">
            <a:solidFill>
              <a:schemeClr val="tx2"/>
            </a:solidFill>
          </a:endParaRPr>
        </a:p>
      </dsp:txBody>
      <dsp:txXfrm>
        <a:off x="616025" y="87807"/>
        <a:ext cx="8186270" cy="506120"/>
      </dsp:txXfrm>
    </dsp:sp>
    <dsp:sp modelId="{859A25C1-A91F-46E2-A9AA-2F15D94DFDB8}">
      <dsp:nvSpPr>
        <dsp:cNvPr id="0" name=""/>
        <dsp:cNvSpPr/>
      </dsp:nvSpPr>
      <dsp:spPr>
        <a:xfrm>
          <a:off x="0" y="1801207"/>
          <a:ext cx="11772899" cy="10773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395732" rIns="913708" bIns="135128" numCol="1" spcCol="1270" anchor="t" anchorCtr="0">
          <a:noAutofit/>
        </a:bodyPr>
        <a:lstStyle/>
        <a:p>
          <a:pPr marL="171450" lvl="1" indent="-171450" algn="l" defTabSz="844550">
            <a:lnSpc>
              <a:spcPct val="90000"/>
            </a:lnSpc>
            <a:spcBef>
              <a:spcPct val="0"/>
            </a:spcBef>
            <a:spcAft>
              <a:spcPct val="15000"/>
            </a:spcAft>
            <a:buChar char="•"/>
          </a:pPr>
          <a:r>
            <a:rPr lang="en-GB" sz="1900" kern="1200" dirty="0"/>
            <a:t>Work with a level 5 software engineer or accessibility expert in a pair-programming scenario and…</a:t>
          </a:r>
          <a:endParaRPr lang="en-GB" sz="1900" kern="1200" noProof="0" dirty="0"/>
        </a:p>
      </dsp:txBody>
      <dsp:txXfrm>
        <a:off x="0" y="1801207"/>
        <a:ext cx="11772899" cy="1077300"/>
      </dsp:txXfrm>
    </dsp:sp>
    <dsp:sp modelId="{06D7866D-D710-4B35-A974-203670641CD9}">
      <dsp:nvSpPr>
        <dsp:cNvPr id="0" name=""/>
        <dsp:cNvSpPr/>
      </dsp:nvSpPr>
      <dsp:spPr>
        <a:xfrm>
          <a:off x="588645" y="1520767"/>
          <a:ext cx="8241030" cy="56088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tx2"/>
              </a:solidFill>
            </a:rPr>
            <a:t>For developers</a:t>
          </a:r>
          <a:endParaRPr lang="en-US" sz="1900" kern="1200">
            <a:solidFill>
              <a:schemeClr val="tx2"/>
            </a:solidFill>
          </a:endParaRPr>
        </a:p>
      </dsp:txBody>
      <dsp:txXfrm>
        <a:off x="616025" y="1548147"/>
        <a:ext cx="8186270" cy="506120"/>
      </dsp:txXfrm>
    </dsp:sp>
    <dsp:sp modelId="{3C209447-9CD6-4BF0-9A2E-FD9D0735CA36}">
      <dsp:nvSpPr>
        <dsp:cNvPr id="0" name=""/>
        <dsp:cNvSpPr/>
      </dsp:nvSpPr>
      <dsp:spPr>
        <a:xfrm>
          <a:off x="0" y="3261547"/>
          <a:ext cx="11772899" cy="1316700"/>
        </a:xfrm>
        <a:prstGeom prst="rect">
          <a:avLst/>
        </a:prstGeom>
        <a:solidFill>
          <a:schemeClr val="lt1">
            <a:alpha val="90000"/>
            <a:hueOff val="0"/>
            <a:satOff val="0"/>
            <a:lumOff val="0"/>
            <a:alphaOff val="0"/>
          </a:schemeClr>
        </a:solidFill>
        <a:ln w="38100" cap="flat" cmpd="sng" algn="ctr">
          <a:solidFill>
            <a:scrgbClr r="0" g="0" b="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3708" tIns="395732" rIns="913708" bIns="135128" numCol="1" spcCol="1270" anchor="t" anchorCtr="0">
          <a:noAutofit/>
        </a:bodyPr>
        <a:lstStyle/>
        <a:p>
          <a:pPr marL="171450" lvl="1" indent="-171450" algn="l" defTabSz="844550">
            <a:lnSpc>
              <a:spcPct val="90000"/>
            </a:lnSpc>
            <a:spcBef>
              <a:spcPct val="0"/>
            </a:spcBef>
            <a:spcAft>
              <a:spcPct val="15000"/>
            </a:spcAft>
            <a:buChar char="•"/>
          </a:pPr>
          <a:r>
            <a:rPr lang="en-US" sz="1900" kern="1200"/>
            <a:t>Meet our Disability Staff Network, or Student Union, and reflect with them upon the improvements your team has made to the accessibility of a service your team supports and…</a:t>
          </a:r>
        </a:p>
      </dsp:txBody>
      <dsp:txXfrm>
        <a:off x="0" y="3261547"/>
        <a:ext cx="11772899" cy="1316700"/>
      </dsp:txXfrm>
    </dsp:sp>
    <dsp:sp modelId="{8D771115-285D-4F10-93E9-C9AC6C9CAE03}">
      <dsp:nvSpPr>
        <dsp:cNvPr id="0" name=""/>
        <dsp:cNvSpPr/>
      </dsp:nvSpPr>
      <dsp:spPr>
        <a:xfrm>
          <a:off x="588645" y="2981107"/>
          <a:ext cx="8241030" cy="560880"/>
        </a:xfrm>
        <a:prstGeom prst="roundRect">
          <a:avLst/>
        </a:prstGeom>
        <a:solidFill>
          <a:schemeClr val="accent2">
            <a:hueOff val="0"/>
            <a:satOff val="0"/>
            <a:lumOff val="0"/>
            <a:alphaOff val="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1491" tIns="0" rIns="311491" bIns="0"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tx2"/>
              </a:solidFill>
            </a:rPr>
            <a:t>For support specialists</a:t>
          </a:r>
          <a:endParaRPr lang="en-US" sz="1900" kern="1200">
            <a:solidFill>
              <a:schemeClr val="tx2"/>
            </a:solidFill>
          </a:endParaRPr>
        </a:p>
      </dsp:txBody>
      <dsp:txXfrm>
        <a:off x="616025" y="3008487"/>
        <a:ext cx="818627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F2F26-674C-4790-ACEF-E3D959A9BF85}">
      <dsp:nvSpPr>
        <dsp:cNvPr id="0" name=""/>
        <dsp:cNvSpPr/>
      </dsp:nvSpPr>
      <dsp:spPr>
        <a:xfrm>
          <a:off x="0" y="4239050"/>
          <a:ext cx="2943224" cy="397463"/>
        </a:xfrm>
        <a:prstGeom prst="rect">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Anchor</a:t>
          </a:r>
        </a:p>
      </dsp:txBody>
      <dsp:txXfrm>
        <a:off x="0" y="4239050"/>
        <a:ext cx="2943224" cy="397463"/>
      </dsp:txXfrm>
    </dsp:sp>
    <dsp:sp modelId="{739A60EB-79D7-4004-BD2C-9042D4603E18}">
      <dsp:nvSpPr>
        <dsp:cNvPr id="0" name=""/>
        <dsp:cNvSpPr/>
      </dsp:nvSpPr>
      <dsp:spPr>
        <a:xfrm>
          <a:off x="2943224" y="4239050"/>
          <a:ext cx="8829674" cy="397463"/>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Anchor the Changes in Corporate Culture</a:t>
          </a:r>
        </a:p>
      </dsp:txBody>
      <dsp:txXfrm>
        <a:off x="2943224" y="4239050"/>
        <a:ext cx="8829674" cy="397463"/>
      </dsp:txXfrm>
    </dsp:sp>
    <dsp:sp modelId="{932EDE7B-9ABC-462B-A615-B69E3A986E37}">
      <dsp:nvSpPr>
        <dsp:cNvPr id="0" name=""/>
        <dsp:cNvSpPr/>
      </dsp:nvSpPr>
      <dsp:spPr>
        <a:xfrm rot="10800000">
          <a:off x="0" y="3633713"/>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Build on</a:t>
          </a:r>
        </a:p>
      </dsp:txBody>
      <dsp:txXfrm rot="-10800000">
        <a:off x="0" y="3633713"/>
        <a:ext cx="2943224" cy="397344"/>
      </dsp:txXfrm>
    </dsp:sp>
    <dsp:sp modelId="{6001F847-26E4-41F2-BD20-DBDC06237E61}">
      <dsp:nvSpPr>
        <dsp:cNvPr id="0" name=""/>
        <dsp:cNvSpPr/>
      </dsp:nvSpPr>
      <dsp:spPr>
        <a:xfrm>
          <a:off x="2943224" y="3633713"/>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Build on the Change</a:t>
          </a:r>
        </a:p>
      </dsp:txBody>
      <dsp:txXfrm>
        <a:off x="2943224" y="3633713"/>
        <a:ext cx="8829674" cy="397344"/>
      </dsp:txXfrm>
    </dsp:sp>
    <dsp:sp modelId="{BE2C516C-5452-42C8-A86E-7C42C9AAD6DC}">
      <dsp:nvSpPr>
        <dsp:cNvPr id="0" name=""/>
        <dsp:cNvSpPr/>
      </dsp:nvSpPr>
      <dsp:spPr>
        <a:xfrm rot="10800000">
          <a:off x="0" y="3028376"/>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Create</a:t>
          </a:r>
        </a:p>
      </dsp:txBody>
      <dsp:txXfrm rot="-10800000">
        <a:off x="0" y="3028376"/>
        <a:ext cx="2943224" cy="397344"/>
      </dsp:txXfrm>
    </dsp:sp>
    <dsp:sp modelId="{5B392449-EEBC-42A7-8951-5567D68C15FE}">
      <dsp:nvSpPr>
        <dsp:cNvPr id="0" name=""/>
        <dsp:cNvSpPr/>
      </dsp:nvSpPr>
      <dsp:spPr>
        <a:xfrm>
          <a:off x="2943224" y="3028376"/>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Create Short-Term Wins</a:t>
          </a:r>
        </a:p>
      </dsp:txBody>
      <dsp:txXfrm>
        <a:off x="2943224" y="3028376"/>
        <a:ext cx="8829674" cy="397344"/>
      </dsp:txXfrm>
    </dsp:sp>
    <dsp:sp modelId="{76D3179F-71C6-4161-9711-08503B4CED46}">
      <dsp:nvSpPr>
        <dsp:cNvPr id="0" name=""/>
        <dsp:cNvSpPr/>
      </dsp:nvSpPr>
      <dsp:spPr>
        <a:xfrm rot="10800000">
          <a:off x="0" y="2423039"/>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Remove</a:t>
          </a:r>
        </a:p>
      </dsp:txBody>
      <dsp:txXfrm rot="-10800000">
        <a:off x="0" y="2423039"/>
        <a:ext cx="2943224" cy="397344"/>
      </dsp:txXfrm>
    </dsp:sp>
    <dsp:sp modelId="{CC2280AB-31C7-4735-B893-12075D18F7CF}">
      <dsp:nvSpPr>
        <dsp:cNvPr id="0" name=""/>
        <dsp:cNvSpPr/>
      </dsp:nvSpPr>
      <dsp:spPr>
        <a:xfrm>
          <a:off x="2943224" y="2423039"/>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Remove Obstacles</a:t>
          </a:r>
        </a:p>
      </dsp:txBody>
      <dsp:txXfrm>
        <a:off x="2943224" y="2423039"/>
        <a:ext cx="8829674" cy="397344"/>
      </dsp:txXfrm>
    </dsp:sp>
    <dsp:sp modelId="{C0F8D0E1-34BA-4781-98C0-EF329B463949}">
      <dsp:nvSpPr>
        <dsp:cNvPr id="0" name=""/>
        <dsp:cNvSpPr/>
      </dsp:nvSpPr>
      <dsp:spPr>
        <a:xfrm rot="10800000">
          <a:off x="0" y="1817702"/>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Communicate</a:t>
          </a:r>
        </a:p>
      </dsp:txBody>
      <dsp:txXfrm rot="-10800000">
        <a:off x="0" y="1817702"/>
        <a:ext cx="2943224" cy="397344"/>
      </dsp:txXfrm>
    </dsp:sp>
    <dsp:sp modelId="{3AAD501F-215A-4BEC-9AD2-1293F73BF8C3}">
      <dsp:nvSpPr>
        <dsp:cNvPr id="0" name=""/>
        <dsp:cNvSpPr/>
      </dsp:nvSpPr>
      <dsp:spPr>
        <a:xfrm>
          <a:off x="2943224" y="1817702"/>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Communicate the Vision</a:t>
          </a:r>
        </a:p>
      </dsp:txBody>
      <dsp:txXfrm>
        <a:off x="2943224" y="1817702"/>
        <a:ext cx="8829674" cy="397344"/>
      </dsp:txXfrm>
    </dsp:sp>
    <dsp:sp modelId="{CD74426A-BD47-4F3A-8A2A-FA6A5433616D}">
      <dsp:nvSpPr>
        <dsp:cNvPr id="0" name=""/>
        <dsp:cNvSpPr/>
      </dsp:nvSpPr>
      <dsp:spPr>
        <a:xfrm rot="10800000">
          <a:off x="0" y="1212366"/>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Create</a:t>
          </a:r>
        </a:p>
      </dsp:txBody>
      <dsp:txXfrm rot="-10800000">
        <a:off x="0" y="1212366"/>
        <a:ext cx="2943224" cy="397344"/>
      </dsp:txXfrm>
    </dsp:sp>
    <dsp:sp modelId="{420AA74F-D95E-458F-A06F-2D86B106E83E}">
      <dsp:nvSpPr>
        <dsp:cNvPr id="0" name=""/>
        <dsp:cNvSpPr/>
      </dsp:nvSpPr>
      <dsp:spPr>
        <a:xfrm>
          <a:off x="2943224" y="1212366"/>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Create a Vision for Change</a:t>
          </a:r>
        </a:p>
      </dsp:txBody>
      <dsp:txXfrm>
        <a:off x="2943224" y="1212366"/>
        <a:ext cx="8829674" cy="397344"/>
      </dsp:txXfrm>
    </dsp:sp>
    <dsp:sp modelId="{435EF619-6E61-4530-91A7-A070DAA3E39B}">
      <dsp:nvSpPr>
        <dsp:cNvPr id="0" name=""/>
        <dsp:cNvSpPr/>
      </dsp:nvSpPr>
      <dsp:spPr>
        <a:xfrm rot="10800000">
          <a:off x="0" y="607029"/>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Form</a:t>
          </a:r>
        </a:p>
      </dsp:txBody>
      <dsp:txXfrm rot="-10800000">
        <a:off x="0" y="607029"/>
        <a:ext cx="2943224" cy="397344"/>
      </dsp:txXfrm>
    </dsp:sp>
    <dsp:sp modelId="{BA2171CB-22A5-4C1E-ABBF-1F7E5097BBEB}">
      <dsp:nvSpPr>
        <dsp:cNvPr id="0" name=""/>
        <dsp:cNvSpPr/>
      </dsp:nvSpPr>
      <dsp:spPr>
        <a:xfrm>
          <a:off x="2943224" y="607029"/>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Form a Powerful Coalition</a:t>
          </a:r>
        </a:p>
      </dsp:txBody>
      <dsp:txXfrm>
        <a:off x="2943224" y="607029"/>
        <a:ext cx="8829674" cy="397344"/>
      </dsp:txXfrm>
    </dsp:sp>
    <dsp:sp modelId="{6B96348E-348F-4862-96AE-7643F0360D2C}">
      <dsp:nvSpPr>
        <dsp:cNvPr id="0" name=""/>
        <dsp:cNvSpPr/>
      </dsp:nvSpPr>
      <dsp:spPr>
        <a:xfrm rot="10800000">
          <a:off x="0" y="1692"/>
          <a:ext cx="2943224" cy="611298"/>
        </a:xfrm>
        <a:prstGeom prst="upArrowCallout">
          <a:avLst>
            <a:gd name="adj1" fmla="val 5000"/>
            <a:gd name="adj2" fmla="val 10000"/>
            <a:gd name="adj3" fmla="val 15000"/>
            <a:gd name="adj4" fmla="val 64977"/>
          </a:avLst>
        </a:prstGeom>
        <a:solidFill>
          <a:schemeClr val="accent2">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209322" tIns="199136" rIns="209322" bIns="199136" numCol="1" spcCol="1270" anchor="ctr" anchorCtr="0">
          <a:noAutofit/>
        </a:bodyPr>
        <a:lstStyle/>
        <a:p>
          <a:pPr marL="0" lvl="0" indent="0" algn="l" defTabSz="1244600">
            <a:lnSpc>
              <a:spcPct val="90000"/>
            </a:lnSpc>
            <a:spcBef>
              <a:spcPct val="0"/>
            </a:spcBef>
            <a:spcAft>
              <a:spcPct val="35000"/>
            </a:spcAft>
            <a:buNone/>
          </a:pPr>
          <a:r>
            <a:rPr lang="en-US" sz="2800" kern="1200">
              <a:solidFill>
                <a:schemeClr val="tx1"/>
              </a:solidFill>
            </a:rPr>
            <a:t>Create</a:t>
          </a:r>
        </a:p>
      </dsp:txBody>
      <dsp:txXfrm rot="-10800000">
        <a:off x="0" y="1692"/>
        <a:ext cx="2943224" cy="397344"/>
      </dsp:txXfrm>
    </dsp:sp>
    <dsp:sp modelId="{2BE1EF36-C32B-474C-BA71-AD2B0AF165D3}">
      <dsp:nvSpPr>
        <dsp:cNvPr id="0" name=""/>
        <dsp:cNvSpPr/>
      </dsp:nvSpPr>
      <dsp:spPr>
        <a:xfrm>
          <a:off x="2943224" y="1692"/>
          <a:ext cx="8829674" cy="397344"/>
        </a:xfrm>
        <a:prstGeom prst="rect">
          <a:avLst/>
        </a:prstGeom>
        <a:solidFill>
          <a:schemeClr val="accent2">
            <a:alpha val="90000"/>
            <a:tint val="40000"/>
            <a:hueOff val="0"/>
            <a:satOff val="0"/>
            <a:lumOff val="0"/>
            <a:alphaOff val="0"/>
          </a:schemeClr>
        </a:solidFill>
        <a:ln w="12700" cap="flat" cmpd="sng" algn="ctr">
          <a:solidFill>
            <a:schemeClr val="tx2">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7" tIns="254000" rIns="179107" bIns="254000" numCol="1" spcCol="1270" anchor="ctr" anchorCtr="0">
          <a:noAutofit/>
        </a:bodyPr>
        <a:lstStyle/>
        <a:p>
          <a:pPr marL="0" lvl="0" indent="0" algn="l" defTabSz="889000">
            <a:lnSpc>
              <a:spcPct val="90000"/>
            </a:lnSpc>
            <a:spcBef>
              <a:spcPct val="0"/>
            </a:spcBef>
            <a:spcAft>
              <a:spcPct val="35000"/>
            </a:spcAft>
            <a:buNone/>
          </a:pPr>
          <a:r>
            <a:rPr lang="en-US" sz="2000" kern="1200"/>
            <a:t>Create Urgency</a:t>
          </a:r>
        </a:p>
      </dsp:txBody>
      <dsp:txXfrm>
        <a:off x="2943224" y="1692"/>
        <a:ext cx="8829674" cy="3973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D6C13-C736-4C88-9E0E-024C4BB8B920}">
      <dsp:nvSpPr>
        <dsp:cNvPr id="0" name=""/>
        <dsp:cNvSpPr/>
      </dsp:nvSpPr>
      <dsp:spPr>
        <a:xfrm>
          <a:off x="0" y="0"/>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0E68F-0F60-4B4B-B245-0A8652E4B738}">
      <dsp:nvSpPr>
        <dsp:cNvPr id="0" name=""/>
        <dsp:cNvSpPr/>
      </dsp:nvSpPr>
      <dsp:spPr>
        <a:xfrm>
          <a:off x="0" y="0"/>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2"/>
              </a:solidFill>
            </a:rPr>
            <a:t>Less than 3% of University tech programmes include accessibility. *</a:t>
          </a:r>
          <a:endParaRPr lang="en-US" sz="2100" kern="1200">
            <a:solidFill>
              <a:schemeClr val="bg2"/>
            </a:solidFill>
          </a:endParaRPr>
        </a:p>
      </dsp:txBody>
      <dsp:txXfrm>
        <a:off x="0" y="0"/>
        <a:ext cx="5689600" cy="1170384"/>
      </dsp:txXfrm>
    </dsp:sp>
    <dsp:sp modelId="{1BB48482-4A43-47EC-AB5F-F9820EBAF1E9}">
      <dsp:nvSpPr>
        <dsp:cNvPr id="0" name=""/>
        <dsp:cNvSpPr/>
      </dsp:nvSpPr>
      <dsp:spPr>
        <a:xfrm>
          <a:off x="0" y="1170384"/>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8BD26-896F-4C90-906B-B917A5B07AFC}">
      <dsp:nvSpPr>
        <dsp:cNvPr id="0" name=""/>
        <dsp:cNvSpPr/>
      </dsp:nvSpPr>
      <dsp:spPr>
        <a:xfrm>
          <a:off x="0" y="1170384"/>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2"/>
              </a:solidFill>
            </a:rPr>
            <a:t>63% of tech companies cannot staff accessibility needs. **</a:t>
          </a:r>
        </a:p>
        <a:p>
          <a:pPr marL="0" lvl="0" indent="0" algn="l" defTabSz="933450">
            <a:lnSpc>
              <a:spcPct val="90000"/>
            </a:lnSpc>
            <a:spcBef>
              <a:spcPct val="0"/>
            </a:spcBef>
            <a:spcAft>
              <a:spcPct val="35000"/>
            </a:spcAft>
            <a:buNone/>
          </a:pPr>
          <a:endParaRPr lang="en-US" sz="2100" kern="1200">
            <a:solidFill>
              <a:schemeClr val="bg2"/>
            </a:solidFill>
          </a:endParaRPr>
        </a:p>
      </dsp:txBody>
      <dsp:txXfrm>
        <a:off x="0" y="1170384"/>
        <a:ext cx="5689600" cy="1170384"/>
      </dsp:txXfrm>
    </dsp:sp>
    <dsp:sp modelId="{91240F42-90F9-4668-9253-9A4768EF0392}">
      <dsp:nvSpPr>
        <dsp:cNvPr id="0" name=""/>
        <dsp:cNvSpPr/>
      </dsp:nvSpPr>
      <dsp:spPr>
        <a:xfrm>
          <a:off x="0" y="2340768"/>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07FCA-90DE-4476-B8A7-3E817D05BDE1}">
      <dsp:nvSpPr>
        <dsp:cNvPr id="0" name=""/>
        <dsp:cNvSpPr/>
      </dsp:nvSpPr>
      <dsp:spPr>
        <a:xfrm>
          <a:off x="0" y="2340768"/>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2"/>
              </a:solidFill>
            </a:rPr>
            <a:t>93% say demand for accessibility skills will increase in the future **</a:t>
          </a:r>
        </a:p>
      </dsp:txBody>
      <dsp:txXfrm>
        <a:off x="0" y="2340768"/>
        <a:ext cx="5689600" cy="1170384"/>
      </dsp:txXfrm>
    </dsp:sp>
    <dsp:sp modelId="{289FC57B-1FF9-4BF1-8D10-CF05B446AEE1}">
      <dsp:nvSpPr>
        <dsp:cNvPr id="0" name=""/>
        <dsp:cNvSpPr/>
      </dsp:nvSpPr>
      <dsp:spPr>
        <a:xfrm>
          <a:off x="0" y="3511152"/>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1459C-5018-488A-9F4B-21FF0F531B9E}">
      <dsp:nvSpPr>
        <dsp:cNvPr id="0" name=""/>
        <dsp:cNvSpPr/>
      </dsp:nvSpPr>
      <dsp:spPr>
        <a:xfrm>
          <a:off x="0" y="3511152"/>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2"/>
              </a:solidFill>
            </a:rPr>
            <a:t>The number of job listings with “accessibility” in the title increased by 78% in the year ended in July from the last 12 months. ***</a:t>
          </a:r>
        </a:p>
      </dsp:txBody>
      <dsp:txXfrm>
        <a:off x="0" y="3511152"/>
        <a:ext cx="5689600" cy="11703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F95E5-9B97-46AE-8B86-364DD4A552AD}">
      <dsp:nvSpPr>
        <dsp:cNvPr id="0" name=""/>
        <dsp:cNvSpPr/>
      </dsp:nvSpPr>
      <dsp:spPr>
        <a:xfrm>
          <a:off x="0" y="1501110"/>
          <a:ext cx="11734799" cy="1336260"/>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404218" y="1859629"/>
          <a:ext cx="734943" cy="73494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1543381" y="1558971"/>
          <a:ext cx="10191417" cy="13362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421" tIns="141421" rIns="141421" bIns="141421"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Aiming toward building up to aspects of the  “partnership” level of maturity identified in McNaught / AbilityNet accessibility maturity model.</a:t>
          </a:r>
          <a:endParaRPr lang="en-US" sz="2100" kern="1200" dirty="0">
            <a:solidFill>
              <a:schemeClr val="bg1"/>
            </a:solidFill>
          </a:endParaRPr>
        </a:p>
      </dsp:txBody>
      <dsp:txXfrm>
        <a:off x="1543381" y="1558971"/>
        <a:ext cx="10191417" cy="13362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847424" y="927096"/>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1191294" y="1242126"/>
          <a:ext cx="848157" cy="84815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777078" y="2865741"/>
          <a:ext cx="2423306" cy="84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cap="all"/>
          </a:pPr>
          <a:r>
            <a:rPr lang="en-GB" sz="3200" kern="1200" cap="none">
              <a:solidFill>
                <a:schemeClr val="accent5"/>
              </a:solidFill>
            </a:rPr>
            <a:t>Universal</a:t>
          </a:r>
          <a:endParaRPr lang="en-US" sz="3200" kern="1200" cap="none">
            <a:solidFill>
              <a:schemeClr val="accent5"/>
            </a:solidFill>
          </a:endParaRPr>
        </a:p>
      </dsp:txBody>
      <dsp:txXfrm>
        <a:off x="777078" y="2865741"/>
        <a:ext cx="2423306" cy="845836"/>
      </dsp:txXfrm>
    </dsp:sp>
    <dsp:sp modelId="{67865982-C619-4A4D-B8E8-3D84C4ED1181}">
      <dsp:nvSpPr>
        <dsp:cNvPr id="0" name=""/>
        <dsp:cNvSpPr/>
      </dsp:nvSpPr>
      <dsp:spPr>
        <a:xfrm>
          <a:off x="3694809" y="927096"/>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4038678" y="1242126"/>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3251104" y="2865741"/>
          <a:ext cx="2423306" cy="84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GB" sz="3200" kern="1200" cap="none">
              <a:solidFill>
                <a:schemeClr val="accent5"/>
              </a:solidFill>
            </a:rPr>
            <a:t>Developers</a:t>
          </a:r>
          <a:endParaRPr lang="en-US" sz="3200" kern="1200" cap="none">
            <a:solidFill>
              <a:schemeClr val="accent5"/>
            </a:solidFill>
          </a:endParaRPr>
        </a:p>
      </dsp:txBody>
      <dsp:txXfrm>
        <a:off x="3251104" y="2865741"/>
        <a:ext cx="2423306" cy="845836"/>
      </dsp:txXfrm>
    </dsp:sp>
    <dsp:sp modelId="{0E386F3F-2FBF-4ECC-AF25-4283E47CC1F7}">
      <dsp:nvSpPr>
        <dsp:cNvPr id="0" name=""/>
        <dsp:cNvSpPr/>
      </dsp:nvSpPr>
      <dsp:spPr>
        <a:xfrm>
          <a:off x="6542194" y="927096"/>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886063" y="1242126"/>
          <a:ext cx="848157" cy="84815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6345109" y="2865741"/>
          <a:ext cx="2423306" cy="8458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100000"/>
            </a:lnSpc>
            <a:spcBef>
              <a:spcPct val="0"/>
            </a:spcBef>
            <a:spcAft>
              <a:spcPct val="35000"/>
            </a:spcAft>
            <a:buNone/>
            <a:defRPr cap="all"/>
          </a:pPr>
          <a:r>
            <a:rPr lang="en-GB" sz="3200" kern="1200" cap="none">
              <a:solidFill>
                <a:schemeClr val="accent5"/>
              </a:solidFill>
            </a:rPr>
            <a:t>Support Specialists</a:t>
          </a:r>
          <a:endParaRPr lang="en-US" sz="3200" kern="1200" cap="none">
            <a:solidFill>
              <a:schemeClr val="accent5"/>
            </a:solidFill>
          </a:endParaRPr>
        </a:p>
      </dsp:txBody>
      <dsp:txXfrm>
        <a:off x="6345109" y="2865741"/>
        <a:ext cx="2423306" cy="845836"/>
      </dsp:txXfrm>
    </dsp:sp>
    <dsp:sp modelId="{FB79AF4A-9617-4408-8CFD-6634A06E29E0}">
      <dsp:nvSpPr>
        <dsp:cNvPr id="0" name=""/>
        <dsp:cNvSpPr/>
      </dsp:nvSpPr>
      <dsp:spPr>
        <a:xfrm>
          <a:off x="9389578" y="957889"/>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72919"/>
          <a:ext cx="848157" cy="84815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9119673" y="2958119"/>
          <a:ext cx="1942837" cy="722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defRPr cap="all"/>
          </a:pPr>
          <a:r>
            <a:rPr lang="en-US" sz="3200" kern="1200" cap="none">
              <a:solidFill>
                <a:schemeClr val="accent5"/>
              </a:solidFill>
            </a:rPr>
            <a:t>Other *</a:t>
          </a:r>
        </a:p>
      </dsp:txBody>
      <dsp:txXfrm>
        <a:off x="9119673" y="2958119"/>
        <a:ext cx="1942837" cy="7226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accent5"/>
              </a:solidFill>
            </a:rPr>
            <a:t>General awareness</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accent5"/>
              </a:solidFill>
            </a:rPr>
            <a:t>Discovering</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accent5"/>
              </a:solidFill>
            </a:rPr>
            <a:t>Exploring</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accent5"/>
              </a:solidFill>
            </a:rPr>
            <a:t>Advocating / Championing</a:t>
          </a:r>
        </a:p>
      </dsp:txBody>
      <dsp:txXfrm>
        <a:off x="9133158" y="258055"/>
        <a:ext cx="2333693" cy="204561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B915E-0CEA-4270-9C9D-C431526D8DEA}">
      <dsp:nvSpPr>
        <dsp:cNvPr id="0" name=""/>
        <dsp:cNvSpPr/>
      </dsp:nvSpPr>
      <dsp:spPr>
        <a:xfrm>
          <a:off x="4426" y="847"/>
          <a:ext cx="2661549" cy="892800"/>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General awareness</a:t>
          </a:r>
          <a:endParaRPr lang="en-US" sz="2000" kern="1200">
            <a:solidFill>
              <a:schemeClr val="bg1"/>
            </a:solidFill>
          </a:endParaRPr>
        </a:p>
      </dsp:txBody>
      <dsp:txXfrm>
        <a:off x="4426" y="847"/>
        <a:ext cx="2661549" cy="892800"/>
      </dsp:txXfrm>
    </dsp:sp>
    <dsp:sp modelId="{02A9FA09-7BD9-40D6-B3A6-A7EA6E83C7FD}">
      <dsp:nvSpPr>
        <dsp:cNvPr id="0" name=""/>
        <dsp:cNvSpPr/>
      </dsp:nvSpPr>
      <dsp:spPr>
        <a:xfrm>
          <a:off x="4426" y="893647"/>
          <a:ext cx="2661549" cy="3744180"/>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US" sz="2000" kern="1200">
              <a:solidFill>
                <a:schemeClr val="bg1"/>
              </a:solidFill>
            </a:rPr>
            <a:t>Basic training</a:t>
          </a:r>
        </a:p>
        <a:p>
          <a:pPr marL="228600" lvl="1" indent="-228600" algn="l" defTabSz="889000">
            <a:lnSpc>
              <a:spcPct val="90000"/>
            </a:lnSpc>
            <a:spcBef>
              <a:spcPct val="0"/>
            </a:spcBef>
            <a:spcAft>
              <a:spcPct val="15000"/>
            </a:spcAft>
            <a:buChar char="•"/>
          </a:pPr>
          <a:endParaRPr lang="en-US" sz="2000" kern="120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Reviewing VPATs / accessibility statements.</a:t>
          </a:r>
        </a:p>
        <a:p>
          <a:pPr marL="228600" lvl="1" indent="-228600" algn="l" defTabSz="889000">
            <a:lnSpc>
              <a:spcPct val="90000"/>
            </a:lnSpc>
            <a:spcBef>
              <a:spcPct val="0"/>
            </a:spcBef>
            <a:spcAft>
              <a:spcPct val="15000"/>
            </a:spcAft>
            <a:buChar char="•"/>
          </a:pPr>
          <a:endParaRPr lang="en-US" sz="2000" kern="1200">
            <a:solidFill>
              <a:schemeClr val="bg1"/>
            </a:solidFill>
          </a:endParaRPr>
        </a:p>
        <a:p>
          <a:pPr marL="228600" lvl="1" indent="-228600" algn="l" defTabSz="889000">
            <a:lnSpc>
              <a:spcPct val="90000"/>
            </a:lnSpc>
            <a:spcBef>
              <a:spcPct val="0"/>
            </a:spcBef>
            <a:spcAft>
              <a:spcPct val="15000"/>
            </a:spcAft>
            <a:buChar char="•"/>
          </a:pPr>
          <a:r>
            <a:rPr lang="en-US" sz="2000" kern="1200">
              <a:solidFill>
                <a:schemeClr val="bg1"/>
              </a:solidFill>
            </a:rPr>
            <a:t>Observe how your team culture reflects inclusive practices and suggest improvements.</a:t>
          </a:r>
        </a:p>
      </dsp:txBody>
      <dsp:txXfrm>
        <a:off x="4426" y="893647"/>
        <a:ext cx="2661549" cy="3744180"/>
      </dsp:txXfrm>
    </dsp:sp>
    <dsp:sp modelId="{9EDD8FEF-DF20-4740-A614-6631D7548916}">
      <dsp:nvSpPr>
        <dsp:cNvPr id="0" name=""/>
        <dsp:cNvSpPr/>
      </dsp:nvSpPr>
      <dsp:spPr>
        <a:xfrm>
          <a:off x="3038592" y="847"/>
          <a:ext cx="2661549" cy="892800"/>
        </a:xfrm>
        <a:prstGeom prst="rect">
          <a:avLst/>
        </a:prstGeom>
        <a:solidFill>
          <a:srgbClr val="00131D"/>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Discovering</a:t>
          </a:r>
          <a:endParaRPr lang="en-US" sz="2000" kern="1200">
            <a:solidFill>
              <a:schemeClr val="bg1"/>
            </a:solidFill>
          </a:endParaRPr>
        </a:p>
      </dsp:txBody>
      <dsp:txXfrm>
        <a:off x="3038592" y="847"/>
        <a:ext cx="2661549" cy="892800"/>
      </dsp:txXfrm>
    </dsp:sp>
    <dsp:sp modelId="{13471EC2-7A23-4EFD-BB6E-F95A88CF9209}">
      <dsp:nvSpPr>
        <dsp:cNvPr id="0" name=""/>
        <dsp:cNvSpPr/>
      </dsp:nvSpPr>
      <dsp:spPr>
        <a:xfrm>
          <a:off x="3038592" y="893647"/>
          <a:ext cx="2661549" cy="3744180"/>
        </a:xfrm>
        <a:prstGeom prst="rect">
          <a:avLst/>
        </a:prstGeom>
        <a:solidFill>
          <a:srgbClr val="00131D"/>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bg1"/>
              </a:solidFill>
            </a:rPr>
            <a:t>Learning how to run simple accessibility tests.</a:t>
          </a:r>
        </a:p>
        <a:p>
          <a:pPr marL="228600" lvl="1" indent="-228600" algn="l" defTabSz="889000">
            <a:lnSpc>
              <a:spcPct val="90000"/>
            </a:lnSpc>
            <a:spcBef>
              <a:spcPct val="0"/>
            </a:spcBef>
            <a:spcAft>
              <a:spcPct val="15000"/>
            </a:spcAft>
            <a:buChar char="•"/>
          </a:pPr>
          <a:endParaRPr lang="en-GB" sz="2000" kern="1200">
            <a:solidFill>
              <a:schemeClr val="bg1"/>
            </a:solidFill>
          </a:endParaRPr>
        </a:p>
        <a:p>
          <a:pPr marL="228600" lvl="1" indent="-228600" algn="l" defTabSz="889000">
            <a:lnSpc>
              <a:spcPct val="90000"/>
            </a:lnSpc>
            <a:spcBef>
              <a:spcPct val="0"/>
            </a:spcBef>
            <a:spcAft>
              <a:spcPct val="15000"/>
            </a:spcAft>
            <a:buChar char="•"/>
          </a:pPr>
          <a:r>
            <a:rPr lang="en-GB" sz="2000" kern="1200">
              <a:solidFill>
                <a:schemeClr val="bg1"/>
              </a:solidFill>
            </a:rPr>
            <a:t>Create / review an accessibility statement.</a:t>
          </a:r>
        </a:p>
        <a:p>
          <a:pPr marL="228600" lvl="1" indent="-228600" algn="l" defTabSz="889000">
            <a:lnSpc>
              <a:spcPct val="90000"/>
            </a:lnSpc>
            <a:spcBef>
              <a:spcPct val="0"/>
            </a:spcBef>
            <a:spcAft>
              <a:spcPct val="15000"/>
            </a:spcAft>
            <a:buChar char="•"/>
          </a:pPr>
          <a:endParaRPr lang="en-GB" sz="2000" kern="1200">
            <a:solidFill>
              <a:schemeClr val="bg1"/>
            </a:solidFill>
          </a:endParaRPr>
        </a:p>
        <a:p>
          <a:pPr marL="228600" lvl="1" indent="-228600" algn="l" defTabSz="889000">
            <a:lnSpc>
              <a:spcPct val="90000"/>
            </a:lnSpc>
            <a:spcBef>
              <a:spcPct val="0"/>
            </a:spcBef>
            <a:spcAft>
              <a:spcPct val="15000"/>
            </a:spcAft>
            <a:buChar char="•"/>
          </a:pPr>
          <a:r>
            <a:rPr lang="en-GB" sz="2000" kern="1200">
              <a:solidFill>
                <a:schemeClr val="bg1"/>
              </a:solidFill>
            </a:rPr>
            <a:t>Prioritise accessibility defects.</a:t>
          </a:r>
        </a:p>
      </dsp:txBody>
      <dsp:txXfrm>
        <a:off x="3038592" y="893647"/>
        <a:ext cx="2661549" cy="3744180"/>
      </dsp:txXfrm>
    </dsp:sp>
    <dsp:sp modelId="{48D40244-41A6-4771-800E-F72BB50AF020}">
      <dsp:nvSpPr>
        <dsp:cNvPr id="0" name=""/>
        <dsp:cNvSpPr/>
      </dsp:nvSpPr>
      <dsp:spPr>
        <a:xfrm>
          <a:off x="6072758" y="847"/>
          <a:ext cx="2661549" cy="892800"/>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Exploring</a:t>
          </a:r>
        </a:p>
      </dsp:txBody>
      <dsp:txXfrm>
        <a:off x="6072758" y="847"/>
        <a:ext cx="2661549" cy="892800"/>
      </dsp:txXfrm>
    </dsp:sp>
    <dsp:sp modelId="{7A16549B-8397-4A23-9F04-5BD760C44251}">
      <dsp:nvSpPr>
        <dsp:cNvPr id="0" name=""/>
        <dsp:cNvSpPr/>
      </dsp:nvSpPr>
      <dsp:spPr>
        <a:xfrm>
          <a:off x="6072758" y="893647"/>
          <a:ext cx="2661549" cy="3744180"/>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bg1"/>
              </a:solidFill>
            </a:rPr>
            <a:t>Working with service users who have an impairment or disability.</a:t>
          </a:r>
        </a:p>
        <a:p>
          <a:pPr marL="228600" lvl="1" indent="-228600" algn="l" defTabSz="889000">
            <a:lnSpc>
              <a:spcPct val="90000"/>
            </a:lnSpc>
            <a:spcBef>
              <a:spcPct val="0"/>
            </a:spcBef>
            <a:spcAft>
              <a:spcPct val="15000"/>
            </a:spcAft>
            <a:buChar char="•"/>
          </a:pPr>
          <a:endParaRPr lang="en-GB" sz="2000" kern="1200">
            <a:solidFill>
              <a:schemeClr val="bg1"/>
            </a:solidFill>
          </a:endParaRPr>
        </a:p>
        <a:p>
          <a:pPr marL="228600" lvl="1" indent="-228600" algn="l" defTabSz="889000">
            <a:lnSpc>
              <a:spcPct val="90000"/>
            </a:lnSpc>
            <a:spcBef>
              <a:spcPct val="0"/>
            </a:spcBef>
            <a:spcAft>
              <a:spcPct val="15000"/>
            </a:spcAft>
            <a:buChar char="•"/>
          </a:pPr>
          <a:r>
            <a:rPr lang="en-GB" sz="2000" kern="1200">
              <a:solidFill>
                <a:schemeClr val="bg1"/>
              </a:solidFill>
            </a:rPr>
            <a:t>Refactor a component for accessibility.</a:t>
          </a:r>
        </a:p>
      </dsp:txBody>
      <dsp:txXfrm>
        <a:off x="6072758" y="893647"/>
        <a:ext cx="2661549" cy="3744180"/>
      </dsp:txXfrm>
    </dsp:sp>
    <dsp:sp modelId="{8677C17C-56AC-4177-B284-D857420DC8B1}">
      <dsp:nvSpPr>
        <dsp:cNvPr id="0" name=""/>
        <dsp:cNvSpPr/>
      </dsp:nvSpPr>
      <dsp:spPr>
        <a:xfrm>
          <a:off x="9106924" y="847"/>
          <a:ext cx="2661549" cy="892800"/>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bg1"/>
              </a:solidFill>
            </a:rPr>
            <a:t>Advocating / Championing</a:t>
          </a:r>
        </a:p>
      </dsp:txBody>
      <dsp:txXfrm>
        <a:off x="9106924" y="847"/>
        <a:ext cx="2661549" cy="892800"/>
      </dsp:txXfrm>
    </dsp:sp>
    <dsp:sp modelId="{0F5CD835-0BBB-4F9A-A5E9-6354527D5872}">
      <dsp:nvSpPr>
        <dsp:cNvPr id="0" name=""/>
        <dsp:cNvSpPr/>
      </dsp:nvSpPr>
      <dsp:spPr>
        <a:xfrm>
          <a:off x="9106924" y="893647"/>
          <a:ext cx="2661549" cy="3744180"/>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bg1"/>
              </a:solidFill>
            </a:rPr>
            <a:t>Share your experiences with another team. </a:t>
          </a:r>
        </a:p>
        <a:p>
          <a:pPr marL="228600" lvl="1" indent="-228600" algn="l" defTabSz="889000">
            <a:lnSpc>
              <a:spcPct val="90000"/>
            </a:lnSpc>
            <a:spcBef>
              <a:spcPct val="0"/>
            </a:spcBef>
            <a:spcAft>
              <a:spcPct val="15000"/>
            </a:spcAft>
            <a:buChar char="•"/>
          </a:pPr>
          <a:endParaRPr lang="en-GB" sz="2000" kern="1200">
            <a:solidFill>
              <a:schemeClr val="bg1"/>
            </a:solidFill>
          </a:endParaRPr>
        </a:p>
        <a:p>
          <a:pPr marL="228600" lvl="1" indent="-228600" algn="l" defTabSz="889000">
            <a:lnSpc>
              <a:spcPct val="90000"/>
            </a:lnSpc>
            <a:spcBef>
              <a:spcPct val="0"/>
            </a:spcBef>
            <a:spcAft>
              <a:spcPct val="15000"/>
            </a:spcAft>
            <a:buChar char="•"/>
          </a:pPr>
          <a:r>
            <a:rPr lang="en-GB" sz="2000" kern="1200">
              <a:solidFill>
                <a:schemeClr val="bg1"/>
              </a:solidFill>
            </a:rPr>
            <a:t>Speak at an external event about accessibility.</a:t>
          </a:r>
        </a:p>
        <a:p>
          <a:pPr marL="228600" lvl="1" indent="-228600" algn="l" defTabSz="889000">
            <a:lnSpc>
              <a:spcPct val="90000"/>
            </a:lnSpc>
            <a:spcBef>
              <a:spcPct val="0"/>
            </a:spcBef>
            <a:spcAft>
              <a:spcPct val="15000"/>
            </a:spcAft>
            <a:buChar char="•"/>
          </a:pPr>
          <a:endParaRPr lang="en-GB" sz="2000" kern="1200">
            <a:solidFill>
              <a:schemeClr val="bg1"/>
            </a:solidFill>
          </a:endParaRPr>
        </a:p>
      </dsp:txBody>
      <dsp:txXfrm>
        <a:off x="9106924" y="893647"/>
        <a:ext cx="2661549" cy="37441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C20222-F6CC-4E27-A840-D794D47BEA1B}">
      <dsp:nvSpPr>
        <dsp:cNvPr id="0" name=""/>
        <dsp:cNvSpPr/>
      </dsp:nvSpPr>
      <dsp:spPr>
        <a:xfrm>
          <a:off x="21496" y="0"/>
          <a:ext cx="2262029" cy="2150547"/>
        </a:xfrm>
        <a:prstGeom prst="roundRect">
          <a:avLst>
            <a:gd name="adj" fmla="val 10000"/>
          </a:avLst>
        </a:prstGeom>
        <a:solidFill>
          <a:srgbClr val="00131D"/>
        </a:solidFill>
        <a:ln w="38100">
          <a:solidFill>
            <a:schemeClr val="accent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bg1"/>
              </a:solidFill>
            </a:rPr>
            <a:t>Title</a:t>
          </a:r>
          <a:endParaRPr lang="en-US" sz="2800" kern="1200">
            <a:solidFill>
              <a:schemeClr val="bg1"/>
            </a:solidFill>
          </a:endParaRPr>
        </a:p>
      </dsp:txBody>
      <dsp:txXfrm>
        <a:off x="84483" y="62987"/>
        <a:ext cx="2136055" cy="2024573"/>
      </dsp:txXfrm>
    </dsp:sp>
    <dsp:sp modelId="{1375E5F2-D55C-4F1D-A1C3-C6A5D22B2B22}">
      <dsp:nvSpPr>
        <dsp:cNvPr id="0" name=""/>
        <dsp:cNvSpPr/>
      </dsp:nvSpPr>
      <dsp:spPr>
        <a:xfrm>
          <a:off x="2509728" y="794782"/>
          <a:ext cx="479550" cy="56098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US" sz="2400" kern="1200">
            <a:solidFill>
              <a:schemeClr val="bg1"/>
            </a:solidFill>
          </a:endParaRPr>
        </a:p>
      </dsp:txBody>
      <dsp:txXfrm>
        <a:off x="2509728" y="906979"/>
        <a:ext cx="335685" cy="336589"/>
      </dsp:txXfrm>
    </dsp:sp>
    <dsp:sp modelId="{6B9EE4F3-F3FA-4194-A884-04E92391505F}">
      <dsp:nvSpPr>
        <dsp:cNvPr id="0" name=""/>
        <dsp:cNvSpPr/>
      </dsp:nvSpPr>
      <dsp:spPr>
        <a:xfrm>
          <a:off x="3188337" y="0"/>
          <a:ext cx="2262029" cy="2150547"/>
        </a:xfrm>
        <a:prstGeom prst="roundRect">
          <a:avLst>
            <a:gd name="adj" fmla="val 10000"/>
          </a:avLst>
        </a:prstGeom>
        <a:solidFill>
          <a:srgbClr val="00131D"/>
        </a:solidFill>
        <a:ln w="38100">
          <a:solidFill>
            <a:schemeClr val="accent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bg1"/>
              </a:solidFill>
            </a:rPr>
            <a:t>Category</a:t>
          </a:r>
          <a:endParaRPr lang="en-US" sz="2800" kern="1200">
            <a:solidFill>
              <a:schemeClr val="bg1"/>
            </a:solidFill>
          </a:endParaRPr>
        </a:p>
      </dsp:txBody>
      <dsp:txXfrm>
        <a:off x="3251324" y="62987"/>
        <a:ext cx="2136055" cy="2024573"/>
      </dsp:txXfrm>
    </dsp:sp>
    <dsp:sp modelId="{795162B1-565D-41E4-A725-CD8808A73C50}">
      <dsp:nvSpPr>
        <dsp:cNvPr id="0" name=""/>
        <dsp:cNvSpPr/>
      </dsp:nvSpPr>
      <dsp:spPr>
        <a:xfrm>
          <a:off x="5676569" y="794782"/>
          <a:ext cx="479550" cy="56098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solidFill>
              <a:schemeClr val="bg1"/>
            </a:solidFill>
          </a:endParaRPr>
        </a:p>
      </dsp:txBody>
      <dsp:txXfrm>
        <a:off x="5676569" y="906979"/>
        <a:ext cx="335685" cy="336589"/>
      </dsp:txXfrm>
    </dsp:sp>
    <dsp:sp modelId="{40D91BD4-4C0C-45AF-BC4D-C1B917F2665B}">
      <dsp:nvSpPr>
        <dsp:cNvPr id="0" name=""/>
        <dsp:cNvSpPr/>
      </dsp:nvSpPr>
      <dsp:spPr>
        <a:xfrm>
          <a:off x="6355178" y="0"/>
          <a:ext cx="2262029" cy="2150547"/>
        </a:xfrm>
        <a:prstGeom prst="roundRect">
          <a:avLst>
            <a:gd name="adj" fmla="val 10000"/>
          </a:avLst>
        </a:prstGeom>
        <a:solidFill>
          <a:srgbClr val="00131D"/>
        </a:solidFill>
        <a:ln w="38100">
          <a:solidFill>
            <a:schemeClr val="accent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bg1"/>
              </a:solidFill>
            </a:rPr>
            <a:t>Description (SMART)</a:t>
          </a:r>
          <a:endParaRPr lang="en-US" sz="2800" kern="1200">
            <a:solidFill>
              <a:schemeClr val="bg1"/>
            </a:solidFill>
          </a:endParaRPr>
        </a:p>
      </dsp:txBody>
      <dsp:txXfrm>
        <a:off x="6418165" y="62987"/>
        <a:ext cx="2136055" cy="2024573"/>
      </dsp:txXfrm>
    </dsp:sp>
    <dsp:sp modelId="{62833043-83F1-4BA7-984B-C6B075D9F6B0}">
      <dsp:nvSpPr>
        <dsp:cNvPr id="0" name=""/>
        <dsp:cNvSpPr/>
      </dsp:nvSpPr>
      <dsp:spPr>
        <a:xfrm>
          <a:off x="8840623" y="794782"/>
          <a:ext cx="473641" cy="560983"/>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solidFill>
              <a:schemeClr val="bg1"/>
            </a:solidFill>
          </a:endParaRPr>
        </a:p>
      </dsp:txBody>
      <dsp:txXfrm>
        <a:off x="8840623" y="906979"/>
        <a:ext cx="331549" cy="336589"/>
      </dsp:txXfrm>
    </dsp:sp>
    <dsp:sp modelId="{D4CC840B-73CA-4447-9479-E4A5D2342357}">
      <dsp:nvSpPr>
        <dsp:cNvPr id="0" name=""/>
        <dsp:cNvSpPr/>
      </dsp:nvSpPr>
      <dsp:spPr>
        <a:xfrm>
          <a:off x="9510870" y="0"/>
          <a:ext cx="2262029" cy="2150547"/>
        </a:xfrm>
        <a:prstGeom prst="roundRect">
          <a:avLst>
            <a:gd name="adj" fmla="val 10000"/>
          </a:avLst>
        </a:prstGeom>
        <a:solidFill>
          <a:srgbClr val="00131D"/>
        </a:solidFill>
        <a:ln w="38100">
          <a:solidFill>
            <a:schemeClr val="accent2"/>
          </a:solid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solidFill>
                <a:schemeClr val="bg1"/>
              </a:solidFill>
            </a:rPr>
            <a:t>What you might do to achieve this</a:t>
          </a:r>
          <a:endParaRPr lang="en-US" sz="2800" kern="1200">
            <a:solidFill>
              <a:schemeClr val="bg1"/>
            </a:solidFill>
          </a:endParaRPr>
        </a:p>
      </dsp:txBody>
      <dsp:txXfrm>
        <a:off x="9573857" y="62987"/>
        <a:ext cx="2136055" cy="202457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B915E-0CEA-4270-9C9D-C431526D8DEA}">
      <dsp:nvSpPr>
        <dsp:cNvPr id="0" name=""/>
        <dsp:cNvSpPr/>
      </dsp:nvSpPr>
      <dsp:spPr>
        <a:xfrm>
          <a:off x="22726" y="73310"/>
          <a:ext cx="3587055" cy="835200"/>
        </a:xfrm>
        <a:prstGeom prst="rect">
          <a:avLst/>
        </a:prstGeom>
        <a:solidFill>
          <a:schemeClr val="accent2"/>
        </a:solidFill>
        <a:ln w="38100" cap="flat" cmpd="sng" algn="ctr">
          <a:solidFill>
            <a:srgbClr val="00131D"/>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Do</a:t>
          </a:r>
          <a:endParaRPr lang="en-US" sz="2900" kern="1200">
            <a:solidFill>
              <a:schemeClr val="tx1"/>
            </a:solidFill>
          </a:endParaRPr>
        </a:p>
      </dsp:txBody>
      <dsp:txXfrm>
        <a:off x="22726" y="73310"/>
        <a:ext cx="3587055" cy="835200"/>
      </dsp:txXfrm>
    </dsp:sp>
    <dsp:sp modelId="{02A9FA09-7BD9-40D6-B3A6-A7EA6E83C7FD}">
      <dsp:nvSpPr>
        <dsp:cNvPr id="0" name=""/>
        <dsp:cNvSpPr/>
      </dsp:nvSpPr>
      <dsp:spPr>
        <a:xfrm>
          <a:off x="22726" y="908510"/>
          <a:ext cx="3587055" cy="3656854"/>
        </a:xfrm>
        <a:prstGeom prst="rect">
          <a:avLst/>
        </a:prstGeom>
        <a:solidFill>
          <a:schemeClr val="accent3">
            <a:alpha val="90000"/>
            <a:tint val="40000"/>
            <a:hueOff val="0"/>
            <a:satOff val="0"/>
            <a:lumOff val="0"/>
            <a:alphaOff val="0"/>
          </a:schemeClr>
        </a:solidFill>
        <a:ln w="38100" cap="flat" cmpd="sng" algn="ctr">
          <a:solidFill>
            <a:srgbClr val="00131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solidFill>
                <a:srgbClr val="C4D7E0"/>
              </a:solidFill>
            </a:rPr>
            <a:t>Discuss a service your team supports with a user who had a disability or impairment.</a:t>
          </a:r>
        </a:p>
      </dsp:txBody>
      <dsp:txXfrm>
        <a:off x="22726" y="908510"/>
        <a:ext cx="3587055" cy="3656854"/>
      </dsp:txXfrm>
    </dsp:sp>
    <dsp:sp modelId="{9EDD8FEF-DF20-4740-A614-6631D7548916}">
      <dsp:nvSpPr>
        <dsp:cNvPr id="0" name=""/>
        <dsp:cNvSpPr/>
      </dsp:nvSpPr>
      <dsp:spPr>
        <a:xfrm>
          <a:off x="4092922" y="73310"/>
          <a:ext cx="3587055" cy="835200"/>
        </a:xfrm>
        <a:prstGeom prst="rect">
          <a:avLst/>
        </a:prstGeom>
        <a:solidFill>
          <a:schemeClr val="accent2"/>
        </a:solidFill>
        <a:ln w="38100" cap="flat" cmpd="sng" algn="ctr">
          <a:solidFill>
            <a:srgbClr val="00131D"/>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in order to</a:t>
          </a:r>
          <a:endParaRPr lang="en-US" sz="2900" kern="1200">
            <a:solidFill>
              <a:schemeClr val="tx1"/>
            </a:solidFill>
          </a:endParaRPr>
        </a:p>
      </dsp:txBody>
      <dsp:txXfrm>
        <a:off x="4092922" y="73310"/>
        <a:ext cx="3587055" cy="835200"/>
      </dsp:txXfrm>
    </dsp:sp>
    <dsp:sp modelId="{13471EC2-7A23-4EFD-BB6E-F95A88CF9209}">
      <dsp:nvSpPr>
        <dsp:cNvPr id="0" name=""/>
        <dsp:cNvSpPr/>
      </dsp:nvSpPr>
      <dsp:spPr>
        <a:xfrm>
          <a:off x="4111969" y="908510"/>
          <a:ext cx="3587055" cy="3656854"/>
        </a:xfrm>
        <a:prstGeom prst="rect">
          <a:avLst/>
        </a:prstGeom>
        <a:solidFill>
          <a:schemeClr val="accent3">
            <a:alpha val="90000"/>
            <a:tint val="40000"/>
            <a:hueOff val="0"/>
            <a:satOff val="0"/>
            <a:lumOff val="0"/>
            <a:alphaOff val="0"/>
          </a:schemeClr>
        </a:solidFill>
        <a:ln w="38100" cap="flat" cmpd="sng" algn="ctr">
          <a:solidFill>
            <a:srgbClr val="00131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solidFill>
                <a:srgbClr val="C4D7E0"/>
              </a:solidFill>
            </a:rPr>
            <a:t>Identify what works well or not so well.</a:t>
          </a:r>
        </a:p>
        <a:p>
          <a:pPr marL="285750" lvl="1" indent="-285750" algn="l" defTabSz="1289050">
            <a:lnSpc>
              <a:spcPct val="90000"/>
            </a:lnSpc>
            <a:spcBef>
              <a:spcPct val="0"/>
            </a:spcBef>
            <a:spcAft>
              <a:spcPct val="15000"/>
            </a:spcAft>
            <a:buChar char="•"/>
          </a:pPr>
          <a:r>
            <a:rPr lang="en-US" sz="2900" kern="1200">
              <a:solidFill>
                <a:srgbClr val="C4D7E0"/>
              </a:solidFill>
            </a:rPr>
            <a:t>Gain a better understanding of the types of barriers the user faces.</a:t>
          </a:r>
        </a:p>
      </dsp:txBody>
      <dsp:txXfrm>
        <a:off x="4111969" y="908510"/>
        <a:ext cx="3587055" cy="3656854"/>
      </dsp:txXfrm>
    </dsp:sp>
    <dsp:sp modelId="{37BFD0AF-0001-424B-8307-B7CAE50A645B}">
      <dsp:nvSpPr>
        <dsp:cNvPr id="0" name=""/>
        <dsp:cNvSpPr/>
      </dsp:nvSpPr>
      <dsp:spPr>
        <a:xfrm>
          <a:off x="8182165" y="73310"/>
          <a:ext cx="3587055" cy="835200"/>
        </a:xfrm>
        <a:prstGeom prst="rect">
          <a:avLst/>
        </a:prstGeom>
        <a:solidFill>
          <a:schemeClr val="accent2"/>
        </a:solidFill>
        <a:ln w="38100" cap="flat" cmpd="sng" algn="ctr">
          <a:solidFill>
            <a:srgbClr val="00131D"/>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206248" tIns="117856" rIns="206248" bIns="117856" numCol="1" spcCol="1270" anchor="ctr" anchorCtr="0">
          <a:noAutofit/>
        </a:bodyPr>
        <a:lstStyle/>
        <a:p>
          <a:pPr marL="0" lvl="0" indent="0" algn="ctr" defTabSz="1289050">
            <a:lnSpc>
              <a:spcPct val="90000"/>
            </a:lnSpc>
            <a:spcBef>
              <a:spcPct val="0"/>
            </a:spcBef>
            <a:spcAft>
              <a:spcPct val="35000"/>
            </a:spcAft>
            <a:buNone/>
          </a:pPr>
          <a:r>
            <a:rPr lang="en-GB" sz="2900" kern="1200">
              <a:solidFill>
                <a:schemeClr val="tx1"/>
              </a:solidFill>
            </a:rPr>
            <a:t>and</a:t>
          </a:r>
          <a:endParaRPr lang="en-US" sz="2900" kern="1200">
            <a:solidFill>
              <a:schemeClr val="tx1"/>
            </a:solidFill>
          </a:endParaRPr>
        </a:p>
      </dsp:txBody>
      <dsp:txXfrm>
        <a:off x="8182165" y="73310"/>
        <a:ext cx="3587055" cy="835200"/>
      </dsp:txXfrm>
    </dsp:sp>
    <dsp:sp modelId="{63FDB5CB-DC8E-4B98-B7DF-421EF6BD225B}">
      <dsp:nvSpPr>
        <dsp:cNvPr id="0" name=""/>
        <dsp:cNvSpPr/>
      </dsp:nvSpPr>
      <dsp:spPr>
        <a:xfrm>
          <a:off x="8182165" y="908510"/>
          <a:ext cx="3587055" cy="3656854"/>
        </a:xfrm>
        <a:prstGeom prst="rect">
          <a:avLst/>
        </a:prstGeom>
        <a:solidFill>
          <a:schemeClr val="accent3">
            <a:alpha val="90000"/>
            <a:tint val="40000"/>
            <a:hueOff val="0"/>
            <a:satOff val="0"/>
            <a:lumOff val="0"/>
            <a:alphaOff val="0"/>
          </a:schemeClr>
        </a:solidFill>
        <a:ln w="38100" cap="flat" cmpd="sng" algn="ctr">
          <a:solidFill>
            <a:srgbClr val="00131D"/>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154686" tIns="154686" rIns="206248" bIns="232029" numCol="1" spcCol="1270" anchor="t" anchorCtr="0">
          <a:noAutofit/>
        </a:bodyPr>
        <a:lstStyle/>
        <a:p>
          <a:pPr marL="285750" lvl="1" indent="-285750" algn="l" defTabSz="1289050">
            <a:lnSpc>
              <a:spcPct val="90000"/>
            </a:lnSpc>
            <a:spcBef>
              <a:spcPct val="0"/>
            </a:spcBef>
            <a:spcAft>
              <a:spcPct val="15000"/>
            </a:spcAft>
            <a:buChar char="•"/>
          </a:pPr>
          <a:r>
            <a:rPr lang="en-US" sz="2900" kern="1200">
              <a:solidFill>
                <a:srgbClr val="C4D7E0"/>
              </a:solidFill>
            </a:rPr>
            <a:t>Suggest an action plan to improve the user experience and discuss with the team and user community.</a:t>
          </a:r>
        </a:p>
      </dsp:txBody>
      <dsp:txXfrm>
        <a:off x="8182165" y="908510"/>
        <a:ext cx="3587055" cy="365685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19/05/2022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accessibility.deque.com/agile-accessibility-handbook"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Tamsyn: Good afternoon! We’re here to discuss a piece of work we have recently started the University of Southampton, “accessibility-related appraisal objectives”.</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2532159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the fourth point on the </a:t>
            </a:r>
            <a:r>
              <a:rPr lang="en-GB" b="0" i="0" dirty="0">
                <a:effectLst/>
                <a:latin typeface="Noto Sans" panose="020B0502040504020204" pitchFamily="34" charset="0"/>
              </a:rPr>
              <a:t>Planning and Managing Web Accessibility” pathway from the </a:t>
            </a:r>
            <a:r>
              <a:rPr lang="en-GB" dirty="0"/>
              <a:t>Worldwide Web Consortium, W3C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effectLst/>
                <a:latin typeface="Noto Sans" panose="020B0502040504020204" pitchFamily="34" charset="0"/>
              </a:rPr>
              <a:t>Here, sustaining accessibility is about maintaining the </a:t>
            </a:r>
            <a:r>
              <a:rPr lang="en-GB" b="0" i="0" dirty="0">
                <a:solidFill>
                  <a:srgbClr val="1D1D1D"/>
                </a:solidFill>
                <a:effectLst/>
                <a:latin typeface="Noto Sans" panose="020B0502040504020204" pitchFamily="34" charset="0"/>
              </a:rPr>
              <a:t>momentum of our accessibility efforts.</a:t>
            </a:r>
            <a:endParaRPr lang="en-GB" b="0" i="0" dirty="0">
              <a:effectLst/>
              <a:latin typeface="Noto Sans" panose="020B0502040504020204" pitchFamily="34" charset="0"/>
            </a:endParaRPr>
          </a:p>
          <a:p>
            <a:r>
              <a:rPr lang="en-GB" dirty="0"/>
              <a:t> </a:t>
            </a:r>
          </a:p>
          <a:p>
            <a:endParaRPr lang="en-GB" dirty="0"/>
          </a:p>
          <a:p>
            <a:r>
              <a:rPr lang="en-GB" dirty="0"/>
              <a:t>https://www.w3.org/WAI/planning-and-managing/</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2578748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231F20"/>
                </a:solidFill>
              </a:rPr>
              <a:t>Looking at another framework, Lilian Joy at the University of York has done some brilliant work demonstrating how Kotter’s 8 Steps can be used as a framework for shifting digital accessibility practice. The last of those steps is about anchoring changes in corporate culture. </a:t>
            </a:r>
            <a:endParaRPr lang="en-GB" b="0" dirty="0">
              <a:solidFill>
                <a:srgbClr val="231F20"/>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solidFill>
                <a:srgbClr val="231F2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solidFill>
                  <a:srgbClr val="231F20"/>
                </a:solidFill>
              </a:rPr>
              <a:t>So embedding a change is departmental culture is really important.</a:t>
            </a:r>
            <a:endParaRPr lang="en-GB" b="0" dirty="0">
              <a:solidFill>
                <a:srgbClr val="231F20"/>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hlinkClick r:id="rId3"/>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If you would like to learn more about Lilian’s work you can watch her presentation to the JISC accessibility community in a recorded webinar and read more about it on the University of York website.</a:t>
            </a:r>
          </a:p>
          <a:p>
            <a:endParaRPr lang="en-GB" dirty="0">
              <a:solidFill>
                <a:srgbClr val="231F20"/>
              </a:solidFill>
            </a:endParaRPr>
          </a:p>
          <a:p>
            <a:r>
              <a:rPr lang="en-GB" dirty="0">
                <a:solidFill>
                  <a:srgbClr val="231F20"/>
                </a:solidFill>
              </a:rPr>
              <a:t>https://youtu.be/kt_gCW6BEhs</a:t>
            </a:r>
            <a:endParaRPr lang="en-GB" dirty="0">
              <a:solidFill>
                <a:srgbClr val="231F20"/>
              </a:solidFill>
              <a:ea typeface="Calibri"/>
              <a:cs typeface="Calibri"/>
            </a:endParaRPr>
          </a:p>
          <a:p>
            <a:endParaRPr lang="en-GB" b="1" dirty="0">
              <a:solidFill>
                <a:srgbClr val="231F20"/>
              </a:solidFill>
              <a:ea typeface="Calibri" panose="020F0502020204030204"/>
              <a:cs typeface="Calibri" panose="020F0502020204030204"/>
              <a:hlinkClick r:id="rId3">
                <a:extLst>
                  <a:ext uri="{A12FA001-AC4F-418D-AE19-62706E023703}">
                    <ahyp:hlinkClr xmlns:ahyp="http://schemas.microsoft.com/office/drawing/2018/hyperlinkcolor" val="tx"/>
                  </a:ext>
                </a:extLst>
              </a:hlinkClick>
            </a:endParaRPr>
          </a:p>
          <a:p>
            <a:pPr>
              <a:defRPr/>
            </a:pPr>
            <a:r>
              <a:rPr lang="en-GB" dirty="0">
                <a:solidFill>
                  <a:srgbClr val="231F20"/>
                </a:solidFill>
                <a:hlinkClick r:id="rId3">
                  <a:extLst>
                    <a:ext uri="{A12FA001-AC4F-418D-AE19-62706E023703}">
                      <ahyp:hlinkClr xmlns:ahyp="http://schemas.microsoft.com/office/drawing/2018/hyperlinkcolor" val="tx"/>
                    </a:ext>
                  </a:extLst>
                </a:hlinkClick>
              </a:rPr>
              <a:t>http://bit.ly/eaccess-shifting</a:t>
            </a:r>
            <a:r>
              <a:rPr lang="en-GB" dirty="0">
                <a:solidFill>
                  <a:srgbClr val="231F20"/>
                </a:solidFill>
              </a:rPr>
              <a:t> </a:t>
            </a:r>
            <a:endParaRPr lang="en-GB" dirty="0">
              <a:solidFill>
                <a:srgbClr val="231F20"/>
              </a:solidFill>
              <a:ea typeface="Calibri"/>
              <a:cs typeface="Calibri"/>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306253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Continuing our thoughts about culture.</a:t>
            </a:r>
          </a:p>
          <a:p>
            <a:endParaRPr lang="en-GB" dirty="0">
              <a:solidFill>
                <a:srgbClr val="231F20"/>
              </a:solidFill>
            </a:endParaRPr>
          </a:p>
          <a:p>
            <a:r>
              <a:rPr lang="en-GB" dirty="0">
                <a:solidFill>
                  <a:srgbClr val="231F20"/>
                </a:solidFill>
              </a:rPr>
              <a:t>Craig Abbot from the Department of Work and Pensions has recently published a blog post sharing his three pillar’s of accessibility. He writes that, “</a:t>
            </a:r>
            <a:r>
              <a:rPr lang="en-GB" b="0" i="0" dirty="0">
                <a:solidFill>
                  <a:srgbClr val="231F20"/>
                </a:solidFill>
                <a:effectLst/>
                <a:latin typeface="Atkinson Hyperlegible"/>
              </a:rPr>
              <a:t>There are 3 core parts. Compliance, education, and culture. If you lack any of these 3 things over a sustained period of time, the strategy is unsustainable and your ability to consistently deliver accessible services will burn out.”</a:t>
            </a:r>
            <a:endParaRPr lang="en-GB" dirty="0">
              <a:solidFill>
                <a:srgbClr val="231F20"/>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548882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This mirrors Kotter’s eighth step.</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1797709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On the topic of the DWP it’s worth looking over their Accessibility Manual which is a really useful resource. </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2270763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They have a section that relates accessibility to different job roles, which also aligns with some of the work we’ll be talking about shortly.</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483130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Back to the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231F2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As George mentioned on Monday, Accessibility skills are in demand.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231F2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While Teach Access found that very few University tech programmes include accessibility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231F2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The Partnership on Employment &amp; Accessible Technology did research that found that 63% of tech companies were unable to staff their accessibility needs and 93% expected that demand for accessibility skills would increase. Last year, the Wall Street Journal wrote that accessibility job listings had increased by 78%.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231F2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So, accessibility skills are in high demand.  Universities tend to have a lower turnover than the private sector but we will face the need to keep up that pipeline of maintaining staff with good knowledge of accessibility, which again will reflect into our organisation culture.</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2423756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On that topic here’s some resources to be aware of, Teach Access provides an Accessibility Skills Hiring Toolkit, </a:t>
            </a:r>
          </a:p>
          <a:p>
            <a:r>
              <a:rPr lang="en-GB" dirty="0">
                <a:solidFill>
                  <a:srgbClr val="231F20"/>
                </a:solidFill>
              </a:rPr>
              <a:t>[progress]</a:t>
            </a:r>
          </a:p>
          <a:p>
            <a:r>
              <a:rPr lang="en-GB" dirty="0">
                <a:solidFill>
                  <a:srgbClr val="231F20"/>
                </a:solidFill>
              </a:rPr>
              <a:t>and Scott O’Hara has created a list of Accessibility Interview Questions for different types of roles. </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31699981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The W3C provides a framework for building your own accessibility training courses, </a:t>
            </a:r>
          </a:p>
          <a:p>
            <a:r>
              <a:rPr lang="en-GB" dirty="0">
                <a:solidFill>
                  <a:srgbClr val="231F20"/>
                </a:solidFill>
              </a:rPr>
              <a:t>[progress]</a:t>
            </a:r>
          </a:p>
          <a:p>
            <a:r>
              <a:rPr lang="en-GB" dirty="0">
                <a:solidFill>
                  <a:srgbClr val="231F20"/>
                </a:solidFill>
              </a:rPr>
              <a:t>and Teach Access has a tutorial aimed at developers that covers some of the basics.</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4242968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solidFill>
                  <a:srgbClr val="231F20"/>
                </a:solidFill>
              </a:rPr>
              <a:t>I’m Tamsyn Smith , Senior Learning Designer Team Lead at University of Southampton, and I’m joined by my colleague Matthew Deeprose,  Senior Learning Designer</a:t>
            </a:r>
            <a:endParaRPr lang="en-GB" dirty="0">
              <a:solidFill>
                <a:srgbClr val="231F20"/>
              </a:solidFill>
              <a:ea typeface="Calibri"/>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231F20"/>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For generalists, Microsoft have created an Accessibility Fundamentals learning path,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[progress]</a:t>
            </a:r>
          </a:p>
          <a:p>
            <a:r>
              <a:rPr lang="en-GB" dirty="0">
                <a:solidFill>
                  <a:srgbClr val="231F20"/>
                </a:solidFill>
              </a:rPr>
              <a:t>and Hector Minto from Microsoft has a very practical LinkedIn Learning course about accessibility in the modern workplace.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rgbClr val="231F20"/>
                </a:solidFill>
              </a:rPr>
              <a:t>[progress]</a:t>
            </a:r>
          </a:p>
          <a:p>
            <a:r>
              <a:rPr lang="en-GB" dirty="0">
                <a:solidFill>
                  <a:srgbClr val="231F20"/>
                </a:solidFill>
              </a:rPr>
              <a:t>For educators, </a:t>
            </a:r>
            <a:r>
              <a:rPr lang="en-GB" dirty="0" err="1">
                <a:solidFill>
                  <a:srgbClr val="231F20"/>
                </a:solidFill>
              </a:rPr>
              <a:t>Lexdis</a:t>
            </a:r>
            <a:r>
              <a:rPr lang="en-GB" dirty="0">
                <a:solidFill>
                  <a:srgbClr val="231F20"/>
                </a:solidFill>
              </a:rPr>
              <a:t> has a very useful online course for Inclusive Teaching and Learning Strategies.</a:t>
            </a:r>
          </a:p>
          <a:p>
            <a:endParaRPr lang="en-GB" dirty="0">
              <a:solidFill>
                <a:srgbClr val="231F20"/>
              </a:solidFill>
            </a:endParaRPr>
          </a:p>
          <a:p>
            <a:r>
              <a:rPr lang="en-GB" dirty="0">
                <a:solidFill>
                  <a:srgbClr val="231F20"/>
                </a:solidFill>
              </a:rPr>
              <a:t>https://docs.microsoft.com/en-us/learn/paths/accessibility-fundamentals/</a:t>
            </a:r>
          </a:p>
          <a:p>
            <a:r>
              <a:rPr lang="en-GB" b="0" i="0" dirty="0">
                <a:solidFill>
                  <a:srgbClr val="231F20"/>
                </a:solidFill>
                <a:effectLst/>
                <a:latin typeface="-apple-system"/>
              </a:rPr>
              <a:t>https://www.linkedin.com/learning/digital-accessibility-for-the-modern-workplace/accessibility-at-work</a:t>
            </a:r>
            <a:endParaRPr lang="en-GB" dirty="0">
              <a:solidFill>
                <a:srgbClr val="231F20"/>
              </a:solidFill>
            </a:endParaRPr>
          </a:p>
          <a:p>
            <a:r>
              <a:rPr lang="en-GB" dirty="0">
                <a:solidFill>
                  <a:srgbClr val="231F20"/>
                </a:solidFill>
              </a:rPr>
              <a:t>https://www.lexdis.org.uk/course/inclusive-teaching-and-learning-strategies/</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12187105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rgbClr val="231F20"/>
                </a:solidFill>
              </a:rPr>
              <a:t>We need to reach out across our IT organisation to build that culture and awareness. </a:t>
            </a:r>
          </a:p>
          <a:p>
            <a:r>
              <a:rPr lang="en-GB" dirty="0">
                <a:solidFill>
                  <a:srgbClr val="231F20"/>
                </a:solidFill>
              </a:rPr>
              <a:t>I’m sure many of you will have encountered colleagues thinking accessibility is about Identity Management and Service Access. It’s a recurrent theme in our department to explain what we mean by accessibility. For example a database manager recently told us “</a:t>
            </a:r>
            <a:r>
              <a:rPr lang="en-GB" sz="1200" dirty="0">
                <a:solidFill>
                  <a:srgbClr val="231F20"/>
                </a:solidFill>
              </a:rPr>
              <a:t>my job is to make things as inaccessible as possible.”</a:t>
            </a:r>
            <a:endParaRPr lang="en-GB" dirty="0">
              <a:solidFill>
                <a:srgbClr val="231F20"/>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3955143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discussions with our communication platforms manager, he said he hadn’t tested the corporate site platform for which his team is responsible with a keyboard.</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2482194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when we talk about sustaining accessibility we’re thinking about how to keep momentum. Even without a formal accessibility policy, we can increment further by building an organisational culture that considers accessibility. </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3890643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Tamsyn: What opportunities are there each year? Most institutions are likely to run annual performance reviews with staff, reflecting on the past year’s outcomes and setting objectives for the year ahead. You might call these appraisals, personal development reviews, or something else. Typically no one enjoys writing objectives. What if we could give people some ready made objectives, designed to raise awareness and understanding of accessibility in the IT department, helping to create that organisational culture?</a:t>
            </a:r>
          </a:p>
          <a:p>
            <a:endParaRPr lang="en-GB" dirty="0"/>
          </a:p>
          <a:p>
            <a:r>
              <a:rPr lang="en-GB" b="0" i="0" dirty="0">
                <a:solidFill>
                  <a:srgbClr val="4C4C4C"/>
                </a:solidFill>
                <a:effectLst/>
                <a:latin typeface="Open Sans" panose="020B0606030504020204" pitchFamily="34" charset="0"/>
              </a:rPr>
              <a:t>IT departments have particular attributes, 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We’re based in our IT department, but these principles can be applied elsewhere as well.</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588451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the idea is to create a “bank” </a:t>
            </a:r>
            <a:r>
              <a:rPr lang="en-GB" sz="1200" kern="1200" dirty="0">
                <a:solidFill>
                  <a:schemeClr val="accent5"/>
                </a:solidFill>
              </a:rPr>
              <a:t>of accessibility-related appraisal objectives.</a:t>
            </a:r>
          </a:p>
          <a:p>
            <a:r>
              <a:rPr lang="en-GB" sz="1200" kern="1200" dirty="0">
                <a:solidFill>
                  <a:schemeClr val="accent5"/>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5"/>
                </a:solidFill>
              </a:rPr>
              <a:t>That can be used “as is” or customised.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5"/>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accent5"/>
                </a:solidFill>
              </a:rPr>
              <a:t>Appropriate for different types of role, we’ve been focusing on generalists, developers, and system support roles.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5"/>
                </a:solidFill>
              </a:rPr>
              <a:t>[Progress]</a:t>
            </a:r>
          </a:p>
          <a:p>
            <a:r>
              <a:rPr lang="en-GB" sz="1200" kern="1200" dirty="0">
                <a:solidFill>
                  <a:schemeClr val="accent5"/>
                </a:solidFill>
              </a:rPr>
              <a:t>At different levels of accessibility awareness and skill, suitable for whatever stage an individual is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5"/>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5"/>
                </a:solidFill>
              </a:rPr>
              <a:t>Ultimately aiming at steering towards the </a:t>
            </a:r>
            <a:r>
              <a:rPr lang="en-GB" sz="1200" dirty="0">
                <a:solidFill>
                  <a:schemeClr val="accent5"/>
                </a:solidFill>
              </a:rPr>
              <a:t>“partnership” level of maturity identified in the McNaught / AbilityNet accessibility maturity model.</a:t>
            </a:r>
            <a:endParaRPr lang="en-GB" dirty="0"/>
          </a:p>
          <a:p>
            <a:endParaRPr lang="en-GB" sz="1200" kern="1200" dirty="0">
              <a:solidFill>
                <a:schemeClr val="accent5"/>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7186493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broken them down into different types of IT role.</a:t>
            </a:r>
          </a:p>
          <a:p>
            <a:endParaRPr lang="en-GB" dirty="0"/>
          </a:p>
          <a:p>
            <a:r>
              <a:rPr lang="en-GB" dirty="0"/>
              <a:t>First, those that apply for any role: Universal or generalist.</a:t>
            </a:r>
          </a:p>
          <a:p>
            <a:endParaRPr lang="en-GB" dirty="0"/>
          </a:p>
          <a:p>
            <a:r>
              <a:rPr lang="en-GB" dirty="0"/>
              <a:t>Developers will have certain responsibilities for accessibility, and also have knowledge of accessibility as a requirement in their job descriptions, so we need something for them. </a:t>
            </a:r>
          </a:p>
          <a:p>
            <a:endParaRPr lang="en-GB" dirty="0"/>
          </a:p>
          <a:p>
            <a:r>
              <a:rPr lang="en-GB" dirty="0"/>
              <a:t>We have a large number of application support specialists who are answering tickets, planning upgrades, writing documentation and so on. They also are responsible for service roadmaps. So we need to consider something for them.</a:t>
            </a:r>
          </a:p>
          <a:p>
            <a:endParaRPr lang="en-GB" dirty="0"/>
          </a:p>
          <a:p>
            <a:r>
              <a:rPr lang="en-GB" dirty="0"/>
              <a:t>And other roles like business analysts, project managers, and so on may be dealing with vendors, planning out projects and so on, so we might have a small number of objectives specific to certain other roles.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3651256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We have four levels or stages:</a:t>
            </a:r>
          </a:p>
          <a:p>
            <a:pPr marL="171450" lvl="0" indent="-171450">
              <a:buFont typeface="Arial" panose="020B0604020202020204" pitchFamily="34" charset="0"/>
              <a:buChar char="•"/>
            </a:pPr>
            <a:r>
              <a:rPr lang="en-GB" dirty="0">
                <a:solidFill>
                  <a:schemeClr val="accent5"/>
                </a:solidFill>
              </a:rPr>
              <a:t>General awareness</a:t>
            </a:r>
          </a:p>
          <a:p>
            <a:pPr marL="171450" lvl="0" indent="-171450">
              <a:buFont typeface="Arial" panose="020B0604020202020204" pitchFamily="34" charset="0"/>
              <a:buChar char="•"/>
            </a:pPr>
            <a:r>
              <a:rPr lang="en-GB" dirty="0">
                <a:solidFill>
                  <a:schemeClr val="accent5"/>
                </a:solidFill>
              </a:rPr>
              <a:t>Discovering - focussing more on applying knowledge, building skill, and exploring potential for improving accessibility within a colleague’s area of influence.</a:t>
            </a:r>
          </a:p>
          <a:p>
            <a:pPr marL="171450" lvl="0" indent="-171450">
              <a:buFont typeface="Arial" panose="020B0604020202020204" pitchFamily="34" charset="0"/>
              <a:buChar char="•"/>
            </a:pPr>
            <a:r>
              <a:rPr lang="en-GB" dirty="0">
                <a:solidFill>
                  <a:schemeClr val="accent5"/>
                </a:solidFill>
              </a:rPr>
              <a:t>Exploring -  aiming for a deeper understanding of accessibility and it’s potential application and asking colleagues to collaborate with users with impairments and disabilities.</a:t>
            </a:r>
          </a:p>
          <a:p>
            <a:pPr marL="171450" lvl="0" indent="-171450">
              <a:buFont typeface="Arial" panose="020B0604020202020204" pitchFamily="34" charset="0"/>
              <a:buChar char="•"/>
            </a:pPr>
            <a:r>
              <a:rPr lang="en-GB" dirty="0">
                <a:solidFill>
                  <a:schemeClr val="accent5"/>
                </a:solidFill>
              </a:rPr>
              <a:t>And advocating or championing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the way, the American company Intuit has an accessibility champion programme that also has four levels. If you haven’t come across this before we recommend Ted Drake’s blog post that explains how it works. He lists lots of different tasks for those at each level and there’s lots of great ideas in his post.</a:t>
            </a:r>
          </a:p>
          <a:p>
            <a:endParaRPr lang="en-GB" dirty="0"/>
          </a:p>
          <a:p>
            <a:r>
              <a:rPr lang="en-GB" dirty="0"/>
              <a:t>https://www.last-child.com/intuits-accessibility-champion-program/</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34408479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some examples of different types of high-level activity included in these objectives, we’ve mixed in objectives for different role types.</a:t>
            </a:r>
          </a:p>
          <a:p>
            <a:endParaRPr lang="en-GB" dirty="0"/>
          </a:p>
          <a:p>
            <a:pPr lvl="0"/>
            <a:r>
              <a:rPr lang="en-GB" dirty="0">
                <a:solidFill>
                  <a:schemeClr val="accent5"/>
                </a:solidFill>
              </a:rPr>
              <a:t>At the first level of General awareness, we have:</a:t>
            </a:r>
            <a:endParaRPr lang="en-US" dirty="0">
              <a:solidFill>
                <a:schemeClr val="accent5"/>
              </a:solidFill>
            </a:endParaRPr>
          </a:p>
          <a:p>
            <a:pPr lvl="1"/>
            <a:r>
              <a:rPr lang="en-US" dirty="0">
                <a:solidFill>
                  <a:schemeClr val="accent5"/>
                </a:solidFill>
              </a:rPr>
              <a:t>Basic training – we have a generic training resource, and links to further content on LinkedIn Learning and Microsoft Learn, as well as those resources from Teach Access and </a:t>
            </a:r>
            <a:r>
              <a:rPr lang="en-US" dirty="0" err="1">
                <a:solidFill>
                  <a:schemeClr val="accent5"/>
                </a:solidFill>
              </a:rPr>
              <a:t>LexDis</a:t>
            </a:r>
            <a:r>
              <a:rPr lang="en-US" dirty="0">
                <a:solidFill>
                  <a:schemeClr val="accent5"/>
                </a:solidFill>
              </a:rPr>
              <a:t> we mentioned earlier.</a:t>
            </a:r>
          </a:p>
          <a:p>
            <a:pPr lvl="1"/>
            <a:endParaRPr lang="en-US" dirty="0">
              <a:solidFill>
                <a:schemeClr val="accent5"/>
              </a:solidFill>
            </a:endParaRPr>
          </a:p>
          <a:p>
            <a:pPr lvl="1"/>
            <a:r>
              <a:rPr lang="en-US" dirty="0">
                <a:solidFill>
                  <a:schemeClr val="accent5"/>
                </a:solidFill>
              </a:rPr>
              <a:t>Reviewing Vendor Voluntary Product Assessment Templates (VPATs) and accessibility roadmaps or local accessibility statements. To find out HOW what you learn in the abstract applies directly within the services you support.</a:t>
            </a:r>
          </a:p>
          <a:p>
            <a:pPr lvl="1"/>
            <a:endParaRPr lang="en-US" dirty="0">
              <a:solidFill>
                <a:schemeClr val="accent5"/>
              </a:solidFill>
            </a:endParaRPr>
          </a:p>
          <a:p>
            <a:pPr lvl="1"/>
            <a:r>
              <a:rPr lang="en-US" dirty="0">
                <a:solidFill>
                  <a:schemeClr val="accent5"/>
                </a:solidFill>
              </a:rPr>
              <a:t>Observing how your team culture, for example online or hybrid meetings reflect inclusive practices and suggesting improvements. As you learn some of these basics it might be interesting to see how they apply in activities like team meetings.</a:t>
            </a:r>
          </a:p>
          <a:p>
            <a:pPr lvl="1"/>
            <a:endParaRPr lang="en-US" dirty="0">
              <a:solidFill>
                <a:schemeClr val="accent5"/>
              </a:solidFill>
            </a:endParaRPr>
          </a:p>
          <a:p>
            <a:pPr lvl="0"/>
            <a:r>
              <a:rPr lang="en-GB" dirty="0">
                <a:solidFill>
                  <a:schemeClr val="accent5"/>
                </a:solidFill>
              </a:rPr>
              <a:t>At the Discovering level, you might be </a:t>
            </a:r>
            <a:endParaRPr lang="en-US" dirty="0">
              <a:solidFill>
                <a:schemeClr val="accent5"/>
              </a:solidFill>
            </a:endParaRPr>
          </a:p>
          <a:p>
            <a:pPr lvl="1"/>
            <a:r>
              <a:rPr lang="en-GB" dirty="0">
                <a:solidFill>
                  <a:schemeClr val="accent5"/>
                </a:solidFill>
              </a:rPr>
              <a:t>Learning how to run simple accessibility tests, perhaps based on the W3C’s quick checks.</a:t>
            </a:r>
          </a:p>
          <a:p>
            <a:pPr lvl="1"/>
            <a:endParaRPr lang="en-GB" dirty="0">
              <a:solidFill>
                <a:schemeClr val="accent5"/>
              </a:solidFill>
            </a:endParaRPr>
          </a:p>
          <a:p>
            <a:pPr lvl="1"/>
            <a:r>
              <a:rPr lang="en-GB" dirty="0">
                <a:solidFill>
                  <a:schemeClr val="accent5"/>
                </a:solidFill>
              </a:rPr>
              <a:t>Creating or reviewing an accessibility statement. I know we have hundreds of statements that need writing. Ben at UCL is doing some interesting work on making this process easier.</a:t>
            </a:r>
          </a:p>
          <a:p>
            <a:pPr lvl="1"/>
            <a:endParaRPr lang="en-GB" dirty="0">
              <a:solidFill>
                <a:schemeClr val="accent5"/>
              </a:solidFill>
            </a:endParaRPr>
          </a:p>
          <a:p>
            <a:pPr lvl="1"/>
            <a:r>
              <a:rPr lang="en-GB" dirty="0">
                <a:solidFill>
                  <a:schemeClr val="accent5"/>
                </a:solidFill>
              </a:rPr>
              <a:t>Accessibility can be really daunting when you are new to it. Prioritising accessibility defects can be a good way to identify what’s important to fix first, and perhaps to start thinking about how to avoid such issues in the first place. </a:t>
            </a:r>
            <a:r>
              <a:rPr lang="en-GB" dirty="0"/>
              <a:t>The Agile Accessibility Handbook has an excellent methodology for prioritising accessibility defects. </a:t>
            </a:r>
          </a:p>
          <a:p>
            <a:pPr lvl="1"/>
            <a:endParaRPr lang="en-GB" dirty="0"/>
          </a:p>
          <a:p>
            <a:pPr lvl="0"/>
            <a:r>
              <a:rPr lang="en-GB" dirty="0">
                <a:solidFill>
                  <a:schemeClr val="accent5"/>
                </a:solidFill>
              </a:rPr>
              <a:t>At the exploring level</a:t>
            </a:r>
          </a:p>
          <a:p>
            <a:pPr lvl="1"/>
            <a:r>
              <a:rPr lang="en-GB" dirty="0">
                <a:solidFill>
                  <a:schemeClr val="accent5"/>
                </a:solidFill>
              </a:rPr>
              <a:t>Working with service users who have an impairment or disability. This could be in terms of understanding current issues, consulting on new developments, or learning about assistive technology use, or examples of barriers that they face.</a:t>
            </a:r>
          </a:p>
          <a:p>
            <a:pPr lvl="1"/>
            <a:endParaRPr lang="en-GB" dirty="0">
              <a:solidFill>
                <a:schemeClr val="accent5"/>
              </a:solidFill>
            </a:endParaRPr>
          </a:p>
          <a:p>
            <a:pPr lvl="1"/>
            <a:r>
              <a:rPr lang="en-GB" dirty="0">
                <a:solidFill>
                  <a:schemeClr val="accent5"/>
                </a:solidFill>
              </a:rPr>
              <a:t>For developers, refactoring a component to fix or improve accessibility issues whilst maintaining functionality should lead to learning opportunities for understanding better how such issues were introduced in the first place and lead to thinking about stopping them from reoccurring.</a:t>
            </a:r>
          </a:p>
          <a:p>
            <a:pPr lvl="1"/>
            <a:endParaRPr lang="en-GB" dirty="0">
              <a:solidFill>
                <a:schemeClr val="accent5"/>
              </a:solidFill>
            </a:endParaRPr>
          </a:p>
          <a:p>
            <a:pPr lvl="0"/>
            <a:r>
              <a:rPr lang="en-GB" dirty="0">
                <a:solidFill>
                  <a:schemeClr val="accent5"/>
                </a:solidFill>
              </a:rPr>
              <a:t>For Advocating / Championing we’re thinking about moving beyond the team level and talking to others, perhaps even outside of the institution.</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754716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b="0" i="0" dirty="0">
                <a:solidFill>
                  <a:srgbClr val="333333"/>
                </a:solidFill>
                <a:effectLst/>
                <a:latin typeface="Verdana" panose="020B0604030504040204" pitchFamily="34" charset="0"/>
              </a:rPr>
              <a:t>Matt: Thanks for inviting us to join you on Global Accessibility Awareness Day.</a:t>
            </a:r>
          </a:p>
          <a:p>
            <a:r>
              <a:rPr lang="en-GB" sz="2000" b="0" i="0" dirty="0">
                <a:solidFill>
                  <a:srgbClr val="333333"/>
                </a:solidFill>
                <a:effectLst/>
                <a:latin typeface="Verdana" panose="020B0604030504040204" pitchFamily="34" charset="0"/>
              </a:rPr>
              <a:t>[Progress]</a:t>
            </a:r>
          </a:p>
          <a:p>
            <a:r>
              <a:rPr lang="en-GB" sz="2000" b="0" i="0" dirty="0">
                <a:solidFill>
                  <a:srgbClr val="333333"/>
                </a:solidFill>
                <a:effectLst/>
                <a:latin typeface="Verdana" panose="020B0604030504040204" pitchFamily="34" charset="0"/>
              </a:rPr>
              <a:t>As Christian Bale says in the film Terminator Salvation, ”If you're listening to this, you are the resistance”.</a:t>
            </a:r>
          </a:p>
          <a:p>
            <a:r>
              <a:rPr lang="en-GB" sz="2000" b="0" i="0" dirty="0">
                <a:solidFill>
                  <a:srgbClr val="333333"/>
                </a:solidFill>
                <a:effectLst/>
                <a:latin typeface="Verdana" panose="020B0604030504040204" pitchFamily="34" charset="0"/>
              </a:rPr>
              <a:t>It often feels that those of us with an interest in accessibility are part of a resistance, aiming to reduce and remove inaccessible practices and unnecessary barriers that prevent people from making the most out of the potential of our digital estate. </a:t>
            </a:r>
          </a:p>
          <a:p>
            <a:endParaRPr lang="en-GB" sz="2000" b="0" i="0" dirty="0">
              <a:solidFill>
                <a:srgbClr val="333333"/>
              </a:solidFill>
              <a:effectLst/>
              <a:latin typeface="Verdana" panose="020B0604030504040204" pitchFamily="34" charset="0"/>
            </a:endParaRPr>
          </a:p>
          <a:p>
            <a:r>
              <a:rPr lang="en-GB" sz="2000" b="0" i="0" dirty="0">
                <a:solidFill>
                  <a:srgbClr val="333333"/>
                </a:solidFill>
                <a:effectLst/>
                <a:latin typeface="Verdana" panose="020B0604030504040204" pitchFamily="34" charset="0"/>
              </a:rPr>
              <a:t>No doubt many of you have experienced advocacy fatigue. Pointing out simple issues like focus indicators, focus order, colour contrast, alternative text for the umpteenth time can wear you down.</a:t>
            </a:r>
          </a:p>
          <a:p>
            <a:endParaRPr lang="en-GB" sz="2000" b="0" i="0" dirty="0">
              <a:solidFill>
                <a:srgbClr val="333333"/>
              </a:solidFill>
              <a:effectLst/>
              <a:latin typeface="Verdana" panose="020B0604030504040204" pitchFamily="34" charset="0"/>
            </a:endParaRPr>
          </a:p>
          <a:p>
            <a:r>
              <a:rPr lang="en-GB" sz="2000" dirty="0"/>
              <a:t>But we want to move from resistance into the mainstream, we want every one to care and be interested, we want considering accessibility to become second nature. </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16908139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the way, we mentioned the agile accessibility handbook in our last slide. If you’ve not read this book it’s a very practical guide to implementing accessibility within an IT department. It’s less than 100 pages and the electronic version is available free of charge.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https://accessibility.deque.com/agile-accessibility-handbook</a:t>
            </a:r>
            <a:r>
              <a:rPr lang="en-GB" dirty="0"/>
              <a:t>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fontAlgn="t" latinLnBrk="0" hangingPunct="1">
              <a:lnSpc>
                <a:spcPct val="107000"/>
              </a:lnSpc>
              <a:spcBef>
                <a:spcPts val="0"/>
              </a:spcBef>
              <a:spcAft>
                <a:spcPts val="800"/>
              </a:spcAft>
            </a:pPr>
            <a:r>
              <a:rPr lang="en-GB" sz="1800" b="0" i="0" u="none" strike="noStrike" kern="1200" dirty="0">
                <a:solidFill>
                  <a:srgbClr val="231F20"/>
                </a:solidFill>
                <a:effectLst/>
                <a:latin typeface="Roboto" panose="02000000000000000000" pitchFamily="2" charset="0"/>
              </a:rPr>
              <a:t>The structure of our draft document is…</a:t>
            </a:r>
          </a:p>
          <a:p>
            <a:pPr marL="0" algn="l" rtl="0" eaLnBrk="1" fontAlgn="t" latinLnBrk="0" hangingPunct="1">
              <a:lnSpc>
                <a:spcPct val="107000"/>
              </a:lnSpc>
              <a:spcBef>
                <a:spcPts val="0"/>
              </a:spcBef>
              <a:spcAft>
                <a:spcPts val="800"/>
              </a:spcAft>
            </a:pPr>
            <a:endParaRPr lang="en-GB" sz="1800" b="0" i="0" u="none" strike="noStrike" kern="1200" dirty="0">
              <a:solidFill>
                <a:srgbClr val="231F20"/>
              </a:solidFill>
              <a:effectLst/>
              <a:latin typeface="Roboto" panose="02000000000000000000" pitchFamily="2" charset="0"/>
            </a:endParaRPr>
          </a:p>
          <a:p>
            <a:pPr marL="285750" indent="-285750" algn="l" rtl="0" eaLnBrk="1" fontAlgn="t" latinLnBrk="0" hangingPunct="1">
              <a:lnSpc>
                <a:spcPct val="107000"/>
              </a:lnSpc>
              <a:spcBef>
                <a:spcPts val="0"/>
              </a:spcBef>
              <a:spcAft>
                <a:spcPts val="800"/>
              </a:spcAft>
              <a:buFont typeface="Arial" panose="020B0604020202020204" pitchFamily="34" charset="0"/>
              <a:buChar char="•"/>
            </a:pPr>
            <a:r>
              <a:rPr lang="en-GB" sz="1800" b="0" i="0" u="none" strike="noStrike" kern="1200" dirty="0">
                <a:solidFill>
                  <a:srgbClr val="231F20"/>
                </a:solidFill>
                <a:effectLst/>
                <a:latin typeface="Roboto" panose="02000000000000000000" pitchFamily="2" charset="0"/>
              </a:rPr>
              <a:t>a title, we’ve only been sharing some example titles so far.</a:t>
            </a:r>
          </a:p>
          <a:p>
            <a:pPr marL="0" algn="l" rtl="0" eaLnBrk="1" fontAlgn="t" latinLnBrk="0" hangingPunct="1">
              <a:lnSpc>
                <a:spcPct val="107000"/>
              </a:lnSpc>
              <a:spcBef>
                <a:spcPts val="0"/>
              </a:spcBef>
              <a:spcAft>
                <a:spcPts val="800"/>
              </a:spcAft>
            </a:pPr>
            <a:endParaRPr lang="en-GB" sz="1800" b="0" i="0" u="none" strike="noStrike" kern="1200" dirty="0">
              <a:solidFill>
                <a:srgbClr val="231F20"/>
              </a:solidFill>
              <a:effectLst/>
              <a:latin typeface="Roboto" panose="02000000000000000000" pitchFamily="2" charset="0"/>
            </a:endParaRPr>
          </a:p>
          <a:p>
            <a:pPr marL="285750" indent="-285750" algn="l" rtl="0" eaLnBrk="1" fontAlgn="t" latinLnBrk="0" hangingPunct="1">
              <a:lnSpc>
                <a:spcPct val="107000"/>
              </a:lnSpc>
              <a:spcBef>
                <a:spcPts val="0"/>
              </a:spcBef>
              <a:spcAft>
                <a:spcPts val="800"/>
              </a:spcAft>
              <a:buFont typeface="Arial" panose="020B0604020202020204" pitchFamily="34" charset="0"/>
              <a:buChar char="•"/>
            </a:pPr>
            <a:r>
              <a:rPr lang="en-GB" sz="1800" b="0" i="0" u="none" strike="noStrike" kern="1200" dirty="0">
                <a:solidFill>
                  <a:srgbClr val="231F20"/>
                </a:solidFill>
                <a:effectLst/>
                <a:latin typeface="Roboto" panose="02000000000000000000" pitchFamily="2" charset="0"/>
              </a:rPr>
              <a:t>The category aims to match one of the three categories for appraisal objectives in our HR system.</a:t>
            </a:r>
          </a:p>
          <a:p>
            <a:pPr marL="0" algn="l" rtl="0" eaLnBrk="1" fontAlgn="t" latinLnBrk="0" hangingPunct="1">
              <a:lnSpc>
                <a:spcPct val="107000"/>
              </a:lnSpc>
              <a:spcBef>
                <a:spcPts val="0"/>
              </a:spcBef>
              <a:spcAft>
                <a:spcPts val="800"/>
              </a:spcAft>
            </a:pPr>
            <a:endParaRPr lang="en-GB" sz="1800" b="0" i="0" u="none" strike="noStrike" kern="1200" dirty="0">
              <a:solidFill>
                <a:srgbClr val="231F20"/>
              </a:solidFill>
              <a:effectLst/>
              <a:latin typeface="Roboto" panose="02000000000000000000" pitchFamily="2" charset="0"/>
            </a:endParaRPr>
          </a:p>
          <a:p>
            <a:pPr marL="285750" indent="-285750" algn="l" rtl="0" eaLnBrk="1" fontAlgn="t" latinLnBrk="0" hangingPunct="1">
              <a:lnSpc>
                <a:spcPct val="107000"/>
              </a:lnSpc>
              <a:spcBef>
                <a:spcPts val="0"/>
              </a:spcBef>
              <a:spcAft>
                <a:spcPts val="800"/>
              </a:spcAft>
              <a:buFont typeface="Arial" panose="020B0604020202020204" pitchFamily="34" charset="0"/>
              <a:buChar char="•"/>
            </a:pPr>
            <a:r>
              <a:rPr lang="en-GB" sz="1800" b="0" i="0" u="none" strike="noStrike" kern="1200" dirty="0">
                <a:solidFill>
                  <a:srgbClr val="231F20"/>
                </a:solidFill>
                <a:effectLst/>
                <a:latin typeface="Roboto" panose="02000000000000000000" pitchFamily="2" charset="0"/>
              </a:rPr>
              <a:t>The description is meant to be a SMART objective, so that’s specific, measurable, achievable, relevant, and time-boxed.</a:t>
            </a:r>
          </a:p>
          <a:p>
            <a:pPr marL="0" algn="l" rtl="0" eaLnBrk="1" fontAlgn="t" latinLnBrk="0" hangingPunct="1">
              <a:lnSpc>
                <a:spcPct val="107000"/>
              </a:lnSpc>
              <a:spcBef>
                <a:spcPts val="0"/>
              </a:spcBef>
              <a:spcAft>
                <a:spcPts val="800"/>
              </a:spcAft>
            </a:pPr>
            <a:endParaRPr lang="en-GB" sz="1800" b="0" i="0" u="none" strike="noStrike" kern="1200" dirty="0">
              <a:solidFill>
                <a:srgbClr val="231F20"/>
              </a:solidFill>
              <a:effectLst/>
              <a:latin typeface="Roboto" panose="02000000000000000000" pitchFamily="2" charset="0"/>
            </a:endParaRPr>
          </a:p>
          <a:p>
            <a:pPr marL="285750" indent="-285750" algn="l" rtl="0" eaLnBrk="1" fontAlgn="t" latinLnBrk="0" hangingPunct="1">
              <a:lnSpc>
                <a:spcPct val="107000"/>
              </a:lnSpc>
              <a:spcBef>
                <a:spcPts val="0"/>
              </a:spcBef>
              <a:spcAft>
                <a:spcPts val="800"/>
              </a:spcAft>
              <a:buFont typeface="Arial" panose="020B0604020202020204" pitchFamily="34" charset="0"/>
              <a:buChar char="•"/>
            </a:pPr>
            <a:r>
              <a:rPr lang="en-GB" sz="1800" b="0" i="0" u="none" strike="noStrike" kern="1200" dirty="0">
                <a:solidFill>
                  <a:srgbClr val="231F20"/>
                </a:solidFill>
                <a:effectLst/>
                <a:latin typeface="Roboto" panose="02000000000000000000" pitchFamily="2" charset="0"/>
              </a:rPr>
              <a:t>What you might do to achieve this is more open and suggestive. </a:t>
            </a:r>
          </a:p>
          <a:p>
            <a:pPr marL="285750" indent="-285750" algn="l" rtl="0" eaLnBrk="1" fontAlgn="t" latinLnBrk="0" hangingPunct="1">
              <a:lnSpc>
                <a:spcPct val="107000"/>
              </a:lnSpc>
              <a:spcBef>
                <a:spcPts val="0"/>
              </a:spcBef>
              <a:spcAft>
                <a:spcPts val="800"/>
              </a:spcAft>
              <a:buFont typeface="Arial" panose="020B0604020202020204" pitchFamily="34" charset="0"/>
              <a:buChar char="•"/>
            </a:pPr>
            <a:endParaRPr lang="en-GB" sz="1800" b="0" i="0" u="none" strike="noStrike" kern="1200" dirty="0">
              <a:solidFill>
                <a:srgbClr val="231F20"/>
              </a:solidFill>
              <a:effectLst/>
              <a:latin typeface="Roboto" panose="02000000000000000000" pitchFamily="2" charset="0"/>
            </a:endParaRPr>
          </a:p>
          <a:p>
            <a:pPr marL="0" indent="0" algn="l" rtl="0" eaLnBrk="1" fontAlgn="t" latinLnBrk="0" hangingPunct="1">
              <a:lnSpc>
                <a:spcPct val="107000"/>
              </a:lnSpc>
              <a:spcBef>
                <a:spcPts val="0"/>
              </a:spcBef>
              <a:spcAft>
                <a:spcPts val="800"/>
              </a:spcAft>
              <a:buFont typeface="Arial" panose="020B0604020202020204" pitchFamily="34" charset="0"/>
              <a:buNone/>
            </a:pPr>
            <a:r>
              <a:rPr lang="en-GB" sz="1800" b="0" i="0" u="none" strike="noStrike" kern="1200" dirty="0">
                <a:solidFill>
                  <a:srgbClr val="231F20"/>
                </a:solidFill>
                <a:effectLst/>
                <a:latin typeface="Roboto" panose="02000000000000000000" pitchFamily="2" charset="0"/>
              </a:rPr>
              <a:t>So far it’s been difficult to differentiate the description and the what you might do sections so we may revise these.</a:t>
            </a:r>
          </a:p>
          <a:p>
            <a:pPr marL="0" algn="l" rtl="0" eaLnBrk="1" fontAlgn="t" latinLnBrk="0" hangingPunct="1">
              <a:lnSpc>
                <a:spcPct val="107000"/>
              </a:lnSpc>
              <a:spcBef>
                <a:spcPts val="0"/>
              </a:spcBef>
              <a:spcAft>
                <a:spcPts val="800"/>
              </a:spcAft>
            </a:pPr>
            <a:endParaRPr lang="en-GB" sz="1800" b="0" i="0" u="none" strike="noStrike" kern="1200" dirty="0">
              <a:solidFill>
                <a:srgbClr val="231F20"/>
              </a:solidFill>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30283896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is not just to do the activity but to do it for a reason and having the outcome feedback into the team or department in someway, hopefully building a virtuous circle.</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18876808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 </a:t>
            </a:r>
            <a:r>
              <a:rPr lang="en-US" dirty="0"/>
              <a:t>discussing a service your team supports with a user who has a disability or impairment,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US" dirty="0"/>
              <a:t>In order to identify what works well or not so well. And gain a better understanding of the types of barriers the user faces.</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an outcome of developing an action plan to improve the user experience and discuss that with the team, business owner and user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ppl 2 mins to write an accessibility challenge and share in chat?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 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will _________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order to ________</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then with my team we will ________</a:t>
            </a:r>
          </a:p>
          <a:p>
            <a:pPr lvl="0"/>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17743173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Insert graphic</a:t>
            </a:r>
          </a:p>
          <a:p>
            <a:endParaRPr lang="en-GB" dirty="0"/>
          </a:p>
          <a:p>
            <a:r>
              <a:rPr lang="en-GB" dirty="0"/>
              <a:t>We’re going to pause and give YOU the opportunity to take part.</a:t>
            </a:r>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25843044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the next three minutes why not think of a example action using this template.</a:t>
            </a:r>
          </a:p>
          <a:p>
            <a:endParaRPr lang="en-GB" dirty="0"/>
          </a:p>
          <a:p>
            <a:r>
              <a:rPr lang="en-GB" dirty="0"/>
              <a:t>First you describe a role and level of accessibility awareness.</a:t>
            </a:r>
          </a:p>
          <a:p>
            <a:endParaRPr lang="en-GB" dirty="0"/>
          </a:p>
          <a:p>
            <a:r>
              <a:rPr lang="en-GB" dirty="0"/>
              <a:t>Then suggest an action</a:t>
            </a:r>
          </a:p>
          <a:p>
            <a:endParaRPr lang="en-GB" dirty="0"/>
          </a:p>
          <a:p>
            <a:r>
              <a:rPr lang="en-GB" dirty="0"/>
              <a:t>And describe its outcome</a:t>
            </a:r>
          </a:p>
          <a:p>
            <a:endParaRPr lang="en-GB" dirty="0"/>
          </a:p>
          <a:p>
            <a:r>
              <a:rPr lang="en-GB" dirty="0"/>
              <a:t>And then add how it will feed into a team activity</a:t>
            </a:r>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2611468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example… read slide.</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1826077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we’ll give you three minutes, post your suggestions in the chat. Even if you don’t have time to finish, keep a note of it as we’ll return to this later.</a:t>
            </a:r>
          </a:p>
          <a:p>
            <a:r>
              <a:rPr lang="en-GB" dirty="0"/>
              <a:t>And while you work on this we’ll check if there’s any questions in the chat, and if there aren’t any we’ll ask George to help us fill in the time.</a:t>
            </a:r>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40765802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Matt: Here are some more examples of objectives at the general awareness level, separated by role type. These are just high-level on this and the following slides.  We’re just sharing the starting point which is why each line ends with and…</a:t>
            </a:r>
          </a:p>
          <a:p>
            <a:endParaRPr lang="en-GB" dirty="0"/>
          </a:p>
          <a:p>
            <a:r>
              <a:rPr lang="en-GB" dirty="0"/>
              <a:t>For everyone we have a basic level training course. We don’t just want people to complete it, but to reflect on what they learn and discuss in a team meeting or with a colleague, and perhaps reflect three months later on how what they learned affected their day to day to work.</a:t>
            </a:r>
          </a:p>
          <a:p>
            <a:endParaRPr lang="en-GB" dirty="0"/>
          </a:p>
          <a:p>
            <a:r>
              <a:rPr lang="en-GB" dirty="0"/>
              <a:t>Developers are expected to have knowledge of modern HTML, CSS, and JavaScript and </a:t>
            </a:r>
            <a:r>
              <a:rPr lang="en-GB" b="1" dirty="0"/>
              <a:t>its impact on accessibility. </a:t>
            </a:r>
            <a:r>
              <a:rPr lang="en-GB" dirty="0"/>
              <a:t>It’s in their role’s person specification. So they should be starting at a higher level already, there’s a useful tutorial on the Teach Access website to refresh the basics, and we might want them to reflect on their experiences in a team meeting, perhaps in the form of a presentation. It doesn’t have to be a good experience, we can learn a lot from when things go wrong too.</a:t>
            </a:r>
          </a:p>
          <a:p>
            <a:endParaRPr lang="en-GB" dirty="0"/>
          </a:p>
          <a:p>
            <a:r>
              <a:rPr lang="en-GB" dirty="0"/>
              <a:t>For support specialists it’s important they understand to what extent the services they support meet accessibility guidelines because they tend to be service owners. So understanding VPATs, accessibility roadmaps and statements is a good start, especially replicating errors, or validating the truthfulness of these statements. Just doing these exercises is likely to lead to discoveries that can be fed back within the support team and to the vendor, be they internal or external.</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2198258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some level 2 examples, again at a fairly high level of detail, here we are at the discovering stage.</a:t>
            </a:r>
          </a:p>
          <a:p>
            <a:endParaRPr lang="en-GB" dirty="0"/>
          </a:p>
          <a:p>
            <a:r>
              <a:rPr lang="en-GB" dirty="0"/>
              <a:t>At the generalist level we want people to become confident using accessibility checking features in office and resolving defects in content.</a:t>
            </a:r>
          </a:p>
          <a:p>
            <a:endParaRPr lang="en-GB" dirty="0"/>
          </a:p>
          <a:p>
            <a:r>
              <a:rPr lang="en-GB" dirty="0"/>
              <a:t>For developers we want them to go a bit deeper in testing, starting with the W3C’s easy checks. It can also be very useful not only to learn about some success criteria but you can get a deeper understanding by studying the “sufficient techniques” for meeting them. We might then ask them to give a demonstration or presentation to colleagues at a team meeting and then lead a discussion.</a:t>
            </a:r>
          </a:p>
          <a:p>
            <a:endParaRPr lang="en-GB" dirty="0"/>
          </a:p>
          <a:p>
            <a:r>
              <a:rPr lang="en-GB" dirty="0"/>
              <a:t>Support specialists can start reviewing their support guides and documentation and revising them for accessibility, for example using semantic ordered lists for step by steps, and using “select” rather than “click” within written instructions. Commercial off the shelf services with VPATs should make writing accessibility statements fairly straightforward. </a:t>
            </a:r>
          </a:p>
          <a:p>
            <a:endParaRPr lang="en-GB" dirty="0"/>
          </a:p>
          <a:p>
            <a:r>
              <a:rPr lang="en-GB" dirty="0"/>
              <a:t>Again they should be feeding back lessons to their teams, feeding forward to vendors and so on.</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2335104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session, we’re going to talk a little about this context. We appreciate that our presentation may be of more interest to the “accessibility geeks” among us, so we’ll use this section to try to give some pointers to useful resources for those new to this area.</a:t>
            </a:r>
          </a:p>
          <a:p>
            <a:r>
              <a:rPr lang="en-GB" dirty="0"/>
              <a:t>[Progress]</a:t>
            </a:r>
          </a:p>
          <a:p>
            <a:r>
              <a:rPr lang="en-GB" dirty="0"/>
              <a:t>Then share our early thinking of an idea we are developing, aiming to embed accessibility more into the culture of our IT department. Through creating accessibility related appraisal objectives for a variety of roles.</a:t>
            </a:r>
          </a:p>
          <a:p>
            <a:r>
              <a:rPr lang="en-GB" dirty="0"/>
              <a:t>[Progress]</a:t>
            </a:r>
          </a:p>
          <a:p>
            <a:r>
              <a:rPr lang="en-GB" dirty="0"/>
              <a:t>And then talk about some next steps, share with you the work we have done so far and invite you to share feedback and build on this early work.</a:t>
            </a:r>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857356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light overview of some level 3 – exploring objectives.</a:t>
            </a:r>
          </a:p>
          <a:p>
            <a:endParaRPr lang="en-GB" dirty="0"/>
          </a:p>
          <a:p>
            <a:r>
              <a:rPr lang="en-GB" dirty="0"/>
              <a:t>We might ask generalists to reflect on their own working practices and behaviours and look for how small changes may result in more accessible or inclusive outcomes.</a:t>
            </a:r>
          </a:p>
          <a:p>
            <a:endParaRPr lang="en-GB" dirty="0"/>
          </a:p>
          <a:p>
            <a:r>
              <a:rPr lang="en-GB" dirty="0"/>
              <a:t>We might also ask developers or support specialists to work with staff or students with disabilities, observe how they use the services for which they are responsible, and then talk through potential improvements, or promote how assistive technology works with a University service.  Most of our support specialists have not yet tried using a service they own with a keyboard or screen reader.</a:t>
            </a:r>
          </a:p>
          <a:p>
            <a:endParaRPr lang="en-GB" dirty="0"/>
          </a:p>
          <a:p>
            <a:r>
              <a:rPr lang="en-GB" dirty="0"/>
              <a:t>Still all these are very high level, to give you an idea, obviously these are not written out as SMART objectives.</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25990821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final level we’re looking for people to share their lessons, good or bad with the wider department or external audiences. </a:t>
            </a:r>
          </a:p>
          <a:p>
            <a:endParaRPr lang="en-GB" dirty="0"/>
          </a:p>
          <a:p>
            <a:r>
              <a:rPr lang="en-GB" dirty="0"/>
              <a:t>Building up that organisational culture, pair programming where a developer with more accessibility experience works with another developer can be a good way to work through accessibility puzzles.</a:t>
            </a:r>
          </a:p>
          <a:p>
            <a:endParaRPr lang="en-GB" dirty="0"/>
          </a:p>
          <a:p>
            <a:r>
              <a:rPr lang="en-GB" dirty="0"/>
              <a:t>Building on partnership, support specialists by this point should be building a close working relationship with staff and student groups. </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8415306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Pair programming has been recommended by Mark Steadman who is the </a:t>
            </a:r>
            <a:r>
              <a:rPr lang="en-GB" b="0" i="0" dirty="0">
                <a:effectLst/>
                <a:latin typeface="-apple-system"/>
              </a:rPr>
              <a:t>Principal Accessibility Engineer at Fidelity Investments. Last year he tweeted that he found as an accessibility consultant that sitting with developers and creating a component together is a great approach and learning opportunity.</a:t>
            </a:r>
          </a:p>
          <a:p>
            <a:endParaRPr lang="en-GB" b="0" i="0" dirty="0">
              <a:effectLst/>
              <a:latin typeface="-apple-system"/>
            </a:endParaRPr>
          </a:p>
          <a:p>
            <a:r>
              <a:rPr lang="en-GB" b="0" i="0" dirty="0">
                <a:effectLst/>
                <a:latin typeface="-apple-system"/>
              </a:rPr>
              <a:t>By the way, make sure to read his award winning posts on dev dot to</a:t>
            </a:r>
          </a:p>
          <a:p>
            <a:endParaRPr lang="en-GB" b="0" i="0" dirty="0">
              <a:effectLst/>
              <a:latin typeface="-apple-system"/>
            </a:endParaRPr>
          </a:p>
          <a:p>
            <a:r>
              <a:rPr lang="en-GB" dirty="0"/>
              <a:t>https://dev.to/steady5063</a:t>
            </a:r>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27948931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progress we have a first draft for about two thirds of the initial content we planned. </a:t>
            </a:r>
          </a:p>
          <a:p>
            <a:r>
              <a:rPr lang="en-GB" dirty="0"/>
              <a:t>[progress]</a:t>
            </a:r>
          </a:p>
          <a:p>
            <a:r>
              <a:rPr lang="en-GB" dirty="0"/>
              <a:t>And we’re slowly working our way to completing that final third of the first draft.</a:t>
            </a:r>
          </a:p>
          <a:p>
            <a:r>
              <a:rPr lang="en-GB" dirty="0"/>
              <a:t>[progress]</a:t>
            </a:r>
          </a:p>
          <a:p>
            <a:r>
              <a:rPr lang="en-GB" dirty="0"/>
              <a:t>This need to be reviewed and quality checked, and then confidence checked with a wider circle of colleagues. Assuming we get the go-ahead we will publish internally and begin raising awareness. Hopefully we will get lots of feedback and ideas for next steps so we can monitor progress and iterate further.</a:t>
            </a: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3637637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Tamsyn: It has been a challenge</a:t>
            </a:r>
          </a:p>
          <a:p>
            <a:endParaRPr lang="en-GB" dirty="0"/>
          </a:p>
          <a:p>
            <a:r>
              <a:rPr lang="en-GB" dirty="0"/>
              <a:t>After an initial sprint of activity our pace has slowed. Writing objectives is hard!</a:t>
            </a:r>
          </a:p>
          <a:p>
            <a:r>
              <a:rPr lang="en-GB" dirty="0"/>
              <a:t>[progress]</a:t>
            </a:r>
          </a:p>
          <a:p>
            <a:r>
              <a:rPr lang="en-GB" dirty="0"/>
              <a:t>We also don’t know for sure whether there will be take up, but since writing objectives is hard if we can give line-managers some quick wins then these may be popular.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We’re not sure yet how we can objectively measure take up and outcomes. Appraisals are confidential between a direct report and their line-manager.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We’re also going to be talking more to our disability staff network, and student groups to ask for feedback on these ideas. We’re particularly concerned to get buy-in from them and not end up with our colleagues randomly asking the same groups of people for similar feedback.</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223276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plus side. We’ll be sharing next a draft of the work so far. And once complete we’ll be sharing this work through Creative Commons to the accessibility community.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We’ve had a couple of managers in our department already show interest.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accessibility contacts we’ve spoken to so far all see a lot of potential in this concept. </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42533339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what’s next?</a:t>
            </a:r>
          </a:p>
          <a:p>
            <a:r>
              <a:rPr lang="en-GB" dirty="0"/>
              <a:t>We’ve written first drafts of almost 40 objectives so far. </a:t>
            </a:r>
          </a:p>
          <a:p>
            <a:r>
              <a:rPr lang="en-GB" dirty="0"/>
              <a:t>[Progress]</a:t>
            </a:r>
          </a:p>
          <a:p>
            <a:r>
              <a:rPr lang="en-GB" dirty="0"/>
              <a:t>We’ve made these available as a Google doc. You’re welcome to download, view, add comments, make edits or suggestions. Keep in mind this is still an early draft and a lot more effort is needed to make these of acceptable quality in terms of being SMART, and in confidence checking that they should achieve the desired outcomes. </a:t>
            </a:r>
          </a:p>
          <a:p>
            <a:endParaRPr lang="en-GB" dirty="0"/>
          </a:p>
          <a:p>
            <a:r>
              <a:rPr lang="en-GB" dirty="0"/>
              <a:t>A document is probably not the best vehicle for this information but when we make it more widely available we expect to share it on </a:t>
            </a:r>
            <a:r>
              <a:rPr lang="en-GB" dirty="0" err="1"/>
              <a:t>github</a:t>
            </a:r>
            <a:r>
              <a:rPr lang="en-GB" dirty="0"/>
              <a:t> with a creative commons licence.</a:t>
            </a:r>
          </a:p>
          <a:p>
            <a:endParaRPr lang="en-GB" dirty="0"/>
          </a:p>
          <a:p>
            <a:r>
              <a:rPr lang="en-GB" dirty="0"/>
              <a:t>Why not develop your idea from earlier, and consider writing it up into a SMART objective and adding it to the document?</a:t>
            </a:r>
          </a:p>
          <a:p>
            <a:endParaRPr lang="en-GB" dirty="0"/>
          </a:p>
          <a:p>
            <a:r>
              <a:rPr lang="en-GB" dirty="0"/>
              <a: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1337537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listening to us today. We’re happy to open up now for discussion.</a:t>
            </a:r>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395099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deck, links and resources we cover in this session are online and we’ll be pasting this link in the chat.</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287215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institution is at some point in its accessibility journey. We work in the University of Southampton IT department and to give you an idea of where we are at, while we don’t have an IT accessibility policy, accessibility conformance is part of our non-functional requirements for procurement of new services, we have accessibility knowledge and skill as requirements for developer roles, we don’t have accessibility testing as part of our change and release process and are not measuring nor reporting on accessibility. We have a fairly well established accessibility community of practice, but don’t have an established accessibility testing process, nor training specific to different types of roles. We do have buy-in for accessibility from our leadership group to some extent at least.</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2866043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does that look like for us in our IT department. First we can only talk from our own experiences, but on the positive side we have seen our internal digital accessibility community of practice grow to include about 20% of our department as members.</a:t>
            </a:r>
          </a:p>
          <a:p>
            <a:endParaRPr lang="en-GB" dirty="0"/>
          </a:p>
          <a:p>
            <a:r>
              <a:rPr lang="en-GB" dirty="0"/>
              <a:t>Through introducing Blackboard Ally in the educational context we have raised awareness of accessibility further even within our IT department. </a:t>
            </a:r>
          </a:p>
          <a:p>
            <a:endParaRPr lang="en-GB" dirty="0"/>
          </a:p>
          <a:p>
            <a:r>
              <a:rPr lang="en-GB" dirty="0"/>
              <a:t>And we find ourselves receiving ad-hoc requests and enquiries relating to accessibility. Showing that some are realising this needs to be considered, but of course it’s coming at the proofing stage, rather shifting-left to the initial requirements and design stages.</a:t>
            </a:r>
            <a:endParaRPr lang="en-GB" dirty="0">
              <a:cs typeface="Calibri"/>
            </a:endParaRPr>
          </a:p>
          <a:p>
            <a:r>
              <a:rPr lang="en-GB" dirty="0"/>
              <a:t>[progress]</a:t>
            </a:r>
          </a:p>
          <a:p>
            <a:r>
              <a:rPr lang="en-GB" dirty="0"/>
              <a:t>On the other side, without checking for accessibility as part of our change and release process new IT services are being launched with accessibility issues that are not logged or prioritised. Building accessibility debt that will have to be paid off later, with interest.</a:t>
            </a:r>
          </a:p>
          <a:p>
            <a:endParaRPr lang="en-GB" dirty="0"/>
          </a:p>
          <a:p>
            <a:r>
              <a:rPr lang="en-GB" dirty="0"/>
              <a:t>Like many institutions we received our letter from the central digital and data office for not meeting our responsibilities under the accessibility regulations. While a lot of the issues identified were already on the roadmap for improvements to our corporate site, thanks to the massive project to transform our corporate site led by our colleague Ayala Gordon. We had hoped it would start a wider conversation in our IT department about how to avoid introducing such issues across our whole digital offering. For the moment it seems that very few people in our department are aware that the government has contacted us.</a:t>
            </a:r>
          </a:p>
          <a:p>
            <a:endParaRPr lang="en-GB" dirty="0"/>
          </a:p>
          <a:p>
            <a:r>
              <a:rPr lang="en-GB" dirty="0"/>
              <a:t>We need to acknowledge initiative fatigue. Our colleagues have been through a lot over the last few years. And now we have new strategies, new initiatives, and the same amount of time to get everything done.  Telling people “here’s more work you’ve not got time for” is not going to go down well, however well-intended. </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41477297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topic of “more work” I always like to refer to this tweet, Accessibility isn’t more work, you were just cutting corners before. The work was incomplete. This is particularly relevant for a professional IT department.</a:t>
            </a:r>
          </a:p>
          <a:p>
            <a:endParaRPr lang="en-GB" dirty="0"/>
          </a:p>
          <a:p>
            <a:r>
              <a:rPr lang="en-GB" dirty="0"/>
              <a:t>https://twitter.com/McgarrDana/status/1387870476178006020</a:t>
            </a:r>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958500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You might often hear people in the accessibility community talk about “sustaining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3688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1"/>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r>
              <a:rPr lang="en-US"/>
              <a:t>Click icon to add picture</a:t>
            </a:r>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r>
              <a:rPr lang="en-US"/>
              <a:t>Click icon to add picture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r>
              <a:rPr lang="en-US"/>
              <a:t>Click icon to add SmartArt graphic</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520688"/>
            <a:ext cx="11772899" cy="4638206"/>
          </a:xfrm>
          <a:prstGeom prst="rect">
            <a:avLst/>
          </a:prstGeom>
        </p:spPr>
        <p:txBody>
          <a:bodyPr vert="horz" lIns="91440" tIns="45720" rIns="91440" bIns="45720" rtlCol="0">
            <a:normAutofit/>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lvl1pPr>
              <a:defRPr>
                <a:solidFill>
                  <a:schemeClr val="accent5"/>
                </a:solidFill>
              </a:defRPr>
            </a:lvl1pPr>
          </a:lstStyle>
          <a:p>
            <a:r>
              <a:rPr lang="en-US"/>
              <a:t>Click to edit Master title style</a:t>
            </a:r>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Tamsyn Smith and Matthew Deeprose</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lvl1pPr>
              <a:defRPr>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490872"/>
            <a:ext cx="11772899" cy="46680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Tamsyn Smith and Matthew Deeprose</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1"/>
                </a:solidFill>
              </a:defRPr>
            </a:lvl1pPr>
          </a:lstStyle>
          <a:p>
            <a:fld id="{51AC9CB8-E4A1-4C80-A0FE-41AB03406E23}" type="slidenum">
              <a:rPr lang="en-GB" smtClean="0"/>
              <a:pPr/>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a:t>Tamsyn Smith and Matthew Deeprose</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hyperlink" Target="https://www.craigabbott.co.uk/blog/defining-a-strategy-for-accessibility"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hyperlink" Target="https://www.craigabbott.co.uk/blog/defining-a-strategy-for-accessibility" TargetMode="External"/><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hyperlink" Target="https://docs.google.com/spreadsheets/d/1YGAQEuAOB4Tv2gFf6gfPNJfzcgwiRt1X_eOhiR2rDHY/edit#gid=0" TargetMode="External"/><Relationship Id="rId13" Type="http://schemas.openxmlformats.org/officeDocument/2006/relationships/image" Target="../media/image24.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23.sv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image" Target="../media/image22.png"/><Relationship Id="rId5" Type="http://schemas.openxmlformats.org/officeDocument/2006/relationships/diagramQuickStyle" Target="../diagrams/quickStyle3.xml"/><Relationship Id="rId10" Type="http://schemas.openxmlformats.org/officeDocument/2006/relationships/hyperlink" Target="https://www.wsj.com/articles/more-companies-are-looking-to-hire-accessibility-specialists-11630501200#:~:text=The%20number%20of%20job%20listings,from%20The%20Wall%20Street%20Journal." TargetMode="External"/><Relationship Id="rId4" Type="http://schemas.openxmlformats.org/officeDocument/2006/relationships/diagramLayout" Target="../diagrams/layout3.xml"/><Relationship Id="rId9" Type="http://schemas.openxmlformats.org/officeDocument/2006/relationships/hyperlink" Target="https://www.peatworks.org/accessible-technology-skills-gap-repor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diagramData" Target="../diagrams/data4.xml"/><Relationship Id="rId7" Type="http://schemas.microsoft.com/office/2007/relationships/diagramDrawing" Target="../diagrams/drawing4.xml"/><Relationship Id="rId12"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image" Target="../media/image41.svg"/><Relationship Id="rId5" Type="http://schemas.openxmlformats.org/officeDocument/2006/relationships/diagramQuickStyle" Target="../diagrams/quickStyle4.xml"/><Relationship Id="rId15" Type="http://schemas.openxmlformats.org/officeDocument/2006/relationships/image" Target="../media/image45.svg"/><Relationship Id="rId10" Type="http://schemas.openxmlformats.org/officeDocument/2006/relationships/image" Target="../media/image40.png"/><Relationship Id="rId4" Type="http://schemas.openxmlformats.org/officeDocument/2006/relationships/diagramLayout" Target="../diagrams/layout4.xml"/><Relationship Id="rId9" Type="http://schemas.openxmlformats.org/officeDocument/2006/relationships/image" Target="../media/image39.svg"/><Relationship Id="rId1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9.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1.sv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45.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hyperlink" Target="https://matthewdeeprose.github.io/objectives.html"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3EF0-AC4B-4E73-9AFD-9953E8438958}"/>
              </a:ext>
            </a:extLst>
          </p:cNvPr>
          <p:cNvSpPr>
            <a:spLocks noGrp="1"/>
          </p:cNvSpPr>
          <p:nvPr>
            <p:ph type="ctrTitle"/>
          </p:nvPr>
        </p:nvSpPr>
        <p:spPr>
          <a:xfrm>
            <a:off x="1524000" y="1794151"/>
            <a:ext cx="9144000" cy="2217409"/>
          </a:xfrm>
        </p:spPr>
        <p:txBody>
          <a:bodyPr anchor="ctr">
            <a:normAutofit fontScale="90000"/>
          </a:bodyPr>
          <a:lstStyle/>
          <a:p>
            <a:r>
              <a:rPr lang="en-GB" dirty="0">
                <a:solidFill>
                  <a:schemeClr val="accent1"/>
                </a:solidFill>
              </a:rPr>
              <a:t>Sustaining accessibility:</a:t>
            </a:r>
            <a:br>
              <a:rPr lang="en-GB" dirty="0">
                <a:solidFill>
                  <a:schemeClr val="accent1"/>
                </a:solidFill>
              </a:rPr>
            </a:br>
            <a:r>
              <a:rPr lang="en-GB" dirty="0">
                <a:solidFill>
                  <a:schemeClr val="accent3"/>
                </a:solidFill>
              </a:rPr>
              <a:t>accessibility-related appraisal objectives</a:t>
            </a:r>
            <a:endParaRPr lang="en-GB" dirty="0">
              <a:solidFill>
                <a:schemeClr val="accent1"/>
              </a:solidFill>
            </a:endParaRPr>
          </a:p>
        </p:txBody>
      </p:sp>
      <p:sp>
        <p:nvSpPr>
          <p:cNvPr id="3" name="Subtitle 2">
            <a:extLst>
              <a:ext uri="{FF2B5EF4-FFF2-40B4-BE49-F238E27FC236}">
                <a16:creationId xmlns:a16="http://schemas.microsoft.com/office/drawing/2014/main" id="{87539401-9608-4F02-ADB2-162F2491844D}"/>
              </a:ext>
            </a:extLst>
          </p:cNvPr>
          <p:cNvSpPr>
            <a:spLocks noGrp="1"/>
          </p:cNvSpPr>
          <p:nvPr>
            <p:ph type="subTitle" idx="1"/>
          </p:nvPr>
        </p:nvSpPr>
        <p:spPr/>
        <p:txBody>
          <a:bodyPr/>
          <a:lstStyle/>
          <a:p>
            <a:r>
              <a:rPr lang="en-GB" dirty="0"/>
              <a:t>Matthew Deeprose</a:t>
            </a:r>
          </a:p>
          <a:p>
            <a:r>
              <a:rPr lang="en-GB" dirty="0"/>
              <a:t>Tamsyn Smith</a:t>
            </a:r>
          </a:p>
        </p:txBody>
      </p:sp>
    </p:spTree>
    <p:extLst>
      <p:ext uri="{BB962C8B-B14F-4D97-AF65-F5344CB8AC3E}">
        <p14:creationId xmlns:p14="http://schemas.microsoft.com/office/powerpoint/2010/main" val="34298231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2421472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10</a:t>
            </a:fld>
            <a:endParaRPr lang="en-GB"/>
          </a:p>
        </p:txBody>
      </p:sp>
      <p:sp>
        <p:nvSpPr>
          <p:cNvPr id="5" name="Footer Placeholder 3">
            <a:extLst>
              <a:ext uri="{FF2B5EF4-FFF2-40B4-BE49-F238E27FC236}">
                <a16:creationId xmlns:a16="http://schemas.microsoft.com/office/drawing/2014/main" id="{94404F72-9888-4905-A59E-14A4D369DC8F}"/>
              </a:ext>
            </a:extLst>
          </p:cNvPr>
          <p:cNvSpPr>
            <a:spLocks noGrp="1"/>
          </p:cNvSpPr>
          <p:nvPr>
            <p:ph type="ftr" sz="quarter" idx="3"/>
          </p:nvPr>
        </p:nvSpPr>
        <p:spPr>
          <a:xfrm>
            <a:off x="6689783" y="6434490"/>
            <a:ext cx="4300137" cy="372627"/>
          </a:xfrm>
        </p:spPr>
        <p:txBody>
          <a:bodyPr/>
          <a:lstStyle/>
          <a:p>
            <a:r>
              <a:rPr lang="en-GB"/>
              <a:t>Tamsyn Smith and Matthew Deeprose</a:t>
            </a:r>
          </a:p>
        </p:txBody>
      </p:sp>
    </p:spTree>
    <p:extLst>
      <p:ext uri="{BB962C8B-B14F-4D97-AF65-F5344CB8AC3E}">
        <p14:creationId xmlns:p14="http://schemas.microsoft.com/office/powerpoint/2010/main" val="355671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a:xfrm>
            <a:off x="190500" y="147952"/>
            <a:ext cx="11772899" cy="1153360"/>
          </a:xfrm>
        </p:spPr>
        <p:txBody>
          <a:bodyPr anchor="ctr">
            <a:normAutofit/>
          </a:bodyPr>
          <a:lstStyle/>
          <a:p>
            <a:r>
              <a:rPr lang="en-GB"/>
              <a:t>Kotter’s Eight Steps</a:t>
            </a:r>
          </a:p>
        </p:txBody>
      </p:sp>
      <p:sp>
        <p:nvSpPr>
          <p:cNvPr id="4" name="Slide Number Placeholder 3">
            <a:extLst>
              <a:ext uri="{FF2B5EF4-FFF2-40B4-BE49-F238E27FC236}">
                <a16:creationId xmlns:a16="http://schemas.microsoft.com/office/drawing/2014/main" id="{315E372F-E7D1-46E7-9393-9B41356253F7}"/>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graphicFrame>
        <p:nvGraphicFramePr>
          <p:cNvPr id="7"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BEEC06B2-9B47-8286-0122-FAEA89A598DF}"/>
              </a:ext>
            </a:extLst>
          </p:cNvPr>
          <p:cNvGraphicFramePr/>
          <p:nvPr>
            <p:extLst>
              <p:ext uri="{D42A27DB-BD31-4B8C-83A1-F6EECF244321}">
                <p14:modId xmlns:p14="http://schemas.microsoft.com/office/powerpoint/2010/main" val="3623141770"/>
              </p:ext>
            </p:extLst>
          </p:nvPr>
        </p:nvGraphicFramePr>
        <p:xfrm>
          <a:off x="190500" y="1520688"/>
          <a:ext cx="11772899" cy="46382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Footer Placeholder 3">
            <a:extLst>
              <a:ext uri="{FF2B5EF4-FFF2-40B4-BE49-F238E27FC236}">
                <a16:creationId xmlns:a16="http://schemas.microsoft.com/office/drawing/2014/main" id="{FA136A54-8045-4F3C-868E-C5CDBC3A8440}"/>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3" name="Rectangle: Rounded Corners 2">
            <a:extLst>
              <a:ext uri="{FF2B5EF4-FFF2-40B4-BE49-F238E27FC236}">
                <a16:creationId xmlns:a16="http://schemas.microsoft.com/office/drawing/2014/main" id="{09BD1C68-6119-464F-8697-A4926E6BD981}"/>
              </a:ext>
              <a:ext uri="{C183D7F6-B498-43B3-948B-1728B52AA6E4}">
                <adec:decorative xmlns:adec="http://schemas.microsoft.com/office/drawing/2017/decorative" val="1"/>
              </a:ext>
            </a:extLst>
          </p:cNvPr>
          <p:cNvSpPr/>
          <p:nvPr/>
        </p:nvSpPr>
        <p:spPr>
          <a:xfrm>
            <a:off x="97536" y="5657088"/>
            <a:ext cx="8400288" cy="621792"/>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0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4DD8F2A-EB93-42B5-98C5-E25F6E78E1DE}"/>
              </a:ext>
            </a:extLst>
          </p:cNvPr>
          <p:cNvSpPr>
            <a:spLocks noGrp="1"/>
          </p:cNvSpPr>
          <p:nvPr>
            <p:ph type="title"/>
          </p:nvPr>
        </p:nvSpPr>
        <p:spPr/>
        <p:txBody>
          <a:bodyPr/>
          <a:lstStyle/>
          <a:p>
            <a:r>
              <a:rPr lang="en-GB"/>
              <a:t>Lillian’s resources</a:t>
            </a:r>
          </a:p>
        </p:txBody>
      </p:sp>
      <p:pic>
        <p:nvPicPr>
          <p:cNvPr id="7" name="Picture 6" descr="Lilian's blog post &quot;Shifting digital accessibility practice&quot;.">
            <a:extLst>
              <a:ext uri="{FF2B5EF4-FFF2-40B4-BE49-F238E27FC236}">
                <a16:creationId xmlns:a16="http://schemas.microsoft.com/office/drawing/2014/main" id="{A3772243-95F9-41D3-B44A-B4606C6D29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9060" y="897471"/>
            <a:ext cx="9498687" cy="6858000"/>
          </a:xfrm>
          <a:prstGeom prst="rect">
            <a:avLst/>
          </a:prstGeom>
          <a:ln w="38100">
            <a:solidFill>
              <a:schemeClr val="accent5"/>
            </a:solidFill>
          </a:ln>
        </p:spPr>
      </p:pic>
      <p:pic>
        <p:nvPicPr>
          <p:cNvPr id="9" name="Picture 8" descr="Lilian presenting &quot;Shifting digital accessibility practice, evaluating impact&quot; at the JISC Accessibility Community drop in.">
            <a:extLst>
              <a:ext uri="{FF2B5EF4-FFF2-40B4-BE49-F238E27FC236}">
                <a16:creationId xmlns:a16="http://schemas.microsoft.com/office/drawing/2014/main" id="{2FE365D8-2BF9-44B0-9D58-7949D342E6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7134577" cy="4013200"/>
          </a:xfrm>
          <a:prstGeom prst="rect">
            <a:avLst/>
          </a:prstGeom>
          <a:ln w="381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79449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5EE7DCC8-8F17-456F-BABC-8FE50852B4AD}"/>
              </a:ext>
            </a:extLst>
          </p:cNvPr>
          <p:cNvSpPr>
            <a:spLocks noGrp="1"/>
          </p:cNvSpPr>
          <p:nvPr>
            <p:ph type="title"/>
          </p:nvPr>
        </p:nvSpPr>
        <p:spPr>
          <a:xfrm>
            <a:off x="190500" y="147952"/>
            <a:ext cx="11772899" cy="1153360"/>
          </a:xfrm>
        </p:spPr>
        <p:txBody>
          <a:bodyPr/>
          <a:lstStyle/>
          <a:p>
            <a:r>
              <a:rPr lang="en-GB">
                <a:solidFill>
                  <a:schemeClr val="tx1"/>
                </a:solidFill>
              </a:rPr>
              <a:t>Craig Abbott’s 3 pillars of accessibility</a:t>
            </a:r>
          </a:p>
        </p:txBody>
      </p:sp>
      <p:sp>
        <p:nvSpPr>
          <p:cNvPr id="8" name="Oval 7" descr="Compliance">
            <a:extLst>
              <a:ext uri="{FF2B5EF4-FFF2-40B4-BE49-F238E27FC236}">
                <a16:creationId xmlns:a16="http://schemas.microsoft.com/office/drawing/2014/main" id="{360A1622-71E1-4E63-BE53-245E08B0F799}"/>
              </a:ext>
            </a:extLst>
          </p:cNvPr>
          <p:cNvSpPr/>
          <p:nvPr/>
        </p:nvSpPr>
        <p:spPr>
          <a:xfrm>
            <a:off x="790081" y="949949"/>
            <a:ext cx="3380014" cy="2988129"/>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a:solidFill>
                  <a:schemeClr val="bg2"/>
                </a:solidFill>
              </a:rPr>
              <a:t>Compliance</a:t>
            </a:r>
          </a:p>
        </p:txBody>
      </p:sp>
      <p:sp>
        <p:nvSpPr>
          <p:cNvPr id="6" name="Oval 5" descr="Culture">
            <a:extLst>
              <a:ext uri="{FF2B5EF4-FFF2-40B4-BE49-F238E27FC236}">
                <a16:creationId xmlns:a16="http://schemas.microsoft.com/office/drawing/2014/main" id="{870E7173-5EF8-4E24-BAB1-A49435CA590E}"/>
              </a:ext>
            </a:extLst>
          </p:cNvPr>
          <p:cNvSpPr/>
          <p:nvPr/>
        </p:nvSpPr>
        <p:spPr>
          <a:xfrm>
            <a:off x="3664487" y="949949"/>
            <a:ext cx="3380014" cy="2988129"/>
          </a:xfrm>
          <a:prstGeom prst="ellipse">
            <a:avLst/>
          </a:prstGeom>
          <a:no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bg2"/>
                </a:solidFill>
              </a:rPr>
              <a:t>Culture</a:t>
            </a:r>
          </a:p>
        </p:txBody>
      </p:sp>
      <p:sp>
        <p:nvSpPr>
          <p:cNvPr id="9" name="Oval 8" descr="Education">
            <a:extLst>
              <a:ext uri="{FF2B5EF4-FFF2-40B4-BE49-F238E27FC236}">
                <a16:creationId xmlns:a16="http://schemas.microsoft.com/office/drawing/2014/main" id="{B62C9C5F-591A-4B68-A9CD-E37FF5AC444C}"/>
              </a:ext>
            </a:extLst>
          </p:cNvPr>
          <p:cNvSpPr/>
          <p:nvPr/>
        </p:nvSpPr>
        <p:spPr>
          <a:xfrm>
            <a:off x="2272196" y="3125334"/>
            <a:ext cx="3380014" cy="298812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bg2"/>
                </a:solidFill>
              </a:rPr>
              <a:t>Education</a:t>
            </a:r>
          </a:p>
        </p:txBody>
      </p:sp>
      <p:sp>
        <p:nvSpPr>
          <p:cNvPr id="10" name="TextBox 9">
            <a:extLst>
              <a:ext uri="{FF2B5EF4-FFF2-40B4-BE49-F238E27FC236}">
                <a16:creationId xmlns:a16="http://schemas.microsoft.com/office/drawing/2014/main" id="{AD02A0FD-B929-4A50-905E-9D008A852443}"/>
              </a:ext>
            </a:extLst>
          </p:cNvPr>
          <p:cNvSpPr txBox="1"/>
          <p:nvPr/>
        </p:nvSpPr>
        <p:spPr>
          <a:xfrm>
            <a:off x="6937914" y="4855052"/>
            <a:ext cx="5185318" cy="1077218"/>
          </a:xfrm>
          <a:prstGeom prst="rect">
            <a:avLst/>
          </a:prstGeom>
          <a:noFill/>
        </p:spPr>
        <p:txBody>
          <a:bodyPr wrap="square" rtlCol="0">
            <a:spAutoFit/>
          </a:bodyPr>
          <a:lstStyle/>
          <a:p>
            <a:r>
              <a:rPr lang="en-GB" sz="3200" dirty="0">
                <a:solidFill>
                  <a:schemeClr val="bg1"/>
                </a:solidFill>
              </a:rPr>
              <a:t>Craig Abbott’s </a:t>
            </a:r>
            <a:r>
              <a:rPr lang="en-GB" sz="3200" dirty="0">
                <a:solidFill>
                  <a:schemeClr val="bg1"/>
                </a:solidFill>
                <a:hlinkClick r:id="rId3"/>
              </a:rPr>
              <a:t>three pillars of accessibility</a:t>
            </a:r>
            <a:endParaRPr lang="en-GB" sz="3200" dirty="0">
              <a:solidFill>
                <a:schemeClr val="bg1"/>
              </a:solidFill>
            </a:endParaRPr>
          </a:p>
        </p:txBody>
      </p:sp>
      <p:sp>
        <p:nvSpPr>
          <p:cNvPr id="11" name="Footer Placeholder 3">
            <a:extLst>
              <a:ext uri="{FF2B5EF4-FFF2-40B4-BE49-F238E27FC236}">
                <a16:creationId xmlns:a16="http://schemas.microsoft.com/office/drawing/2014/main" id="{D5A391B0-117D-494A-940C-79AF0FDFB052}"/>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AEA7554D-8135-413A-B9C7-943096F0AC8B}"/>
              </a:ext>
            </a:extLst>
          </p:cNvPr>
          <p:cNvSpPr>
            <a:spLocks noGrp="1"/>
          </p:cNvSpPr>
          <p:nvPr>
            <p:ph type="sldNum" sz="quarter" idx="4"/>
          </p:nvPr>
        </p:nvSpPr>
        <p:spPr/>
        <p:txBody>
          <a:bodyPr/>
          <a:lstStyle/>
          <a:p>
            <a:fld id="{51AC9CB8-E4A1-4C80-A0FE-41AB03406E23}" type="slidenum">
              <a:rPr lang="en-GB" smtClean="0"/>
              <a:pPr/>
              <a:t>13</a:t>
            </a:fld>
            <a:endParaRPr lang="en-GB"/>
          </a:p>
        </p:txBody>
      </p:sp>
    </p:spTree>
    <p:extLst>
      <p:ext uri="{BB962C8B-B14F-4D97-AF65-F5344CB8AC3E}">
        <p14:creationId xmlns:p14="http://schemas.microsoft.com/office/powerpoint/2010/main" val="1066751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a:extLst>
              <a:ext uri="{FF2B5EF4-FFF2-40B4-BE49-F238E27FC236}">
                <a16:creationId xmlns:a16="http://schemas.microsoft.com/office/drawing/2014/main" id="{5EE7DCC8-8F17-456F-BABC-8FE50852B4AD}"/>
              </a:ext>
            </a:extLst>
          </p:cNvPr>
          <p:cNvSpPr>
            <a:spLocks noGrp="1"/>
          </p:cNvSpPr>
          <p:nvPr>
            <p:ph type="title"/>
          </p:nvPr>
        </p:nvSpPr>
        <p:spPr>
          <a:xfrm>
            <a:off x="190500" y="147952"/>
            <a:ext cx="11772899" cy="1153360"/>
          </a:xfrm>
        </p:spPr>
        <p:txBody>
          <a:bodyPr/>
          <a:lstStyle/>
          <a:p>
            <a:r>
              <a:rPr lang="en-GB">
                <a:solidFill>
                  <a:schemeClr val="tx1"/>
                </a:solidFill>
              </a:rPr>
              <a:t>Craig Abbott’s 3 pillars of accessibility 2</a:t>
            </a:r>
          </a:p>
        </p:txBody>
      </p:sp>
      <p:sp>
        <p:nvSpPr>
          <p:cNvPr id="8" name="Oval 7" descr="Compliance">
            <a:extLst>
              <a:ext uri="{FF2B5EF4-FFF2-40B4-BE49-F238E27FC236}">
                <a16:creationId xmlns:a16="http://schemas.microsoft.com/office/drawing/2014/main" id="{360A1622-71E1-4E63-BE53-245E08B0F799}"/>
              </a:ext>
            </a:extLst>
          </p:cNvPr>
          <p:cNvSpPr/>
          <p:nvPr/>
        </p:nvSpPr>
        <p:spPr>
          <a:xfrm>
            <a:off x="790081" y="949949"/>
            <a:ext cx="3380014" cy="2988129"/>
          </a:xfrm>
          <a:prstGeom prst="ellipse">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a:solidFill>
                  <a:schemeClr val="bg2"/>
                </a:solidFill>
              </a:rPr>
              <a:t>Compliance</a:t>
            </a:r>
          </a:p>
        </p:txBody>
      </p:sp>
      <p:sp>
        <p:nvSpPr>
          <p:cNvPr id="6" name="Oval 5" descr="Culture">
            <a:extLst>
              <a:ext uri="{FF2B5EF4-FFF2-40B4-BE49-F238E27FC236}">
                <a16:creationId xmlns:a16="http://schemas.microsoft.com/office/drawing/2014/main" id="{870E7173-5EF8-4E24-BAB1-A49435CA590E}"/>
              </a:ext>
            </a:extLst>
          </p:cNvPr>
          <p:cNvSpPr/>
          <p:nvPr/>
        </p:nvSpPr>
        <p:spPr>
          <a:xfrm>
            <a:off x="3664487" y="949949"/>
            <a:ext cx="3380014" cy="2988129"/>
          </a:xfrm>
          <a:prstGeom prst="ellipse">
            <a:avLst/>
          </a:prstGeom>
          <a:noFill/>
          <a:ln w="76200">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bg2"/>
                </a:solidFill>
              </a:rPr>
              <a:t>Culture</a:t>
            </a:r>
          </a:p>
        </p:txBody>
      </p:sp>
      <p:sp>
        <p:nvSpPr>
          <p:cNvPr id="9" name="Oval 8" descr="Education">
            <a:extLst>
              <a:ext uri="{FF2B5EF4-FFF2-40B4-BE49-F238E27FC236}">
                <a16:creationId xmlns:a16="http://schemas.microsoft.com/office/drawing/2014/main" id="{B62C9C5F-591A-4B68-A9CD-E37FF5AC444C}"/>
              </a:ext>
            </a:extLst>
          </p:cNvPr>
          <p:cNvSpPr/>
          <p:nvPr/>
        </p:nvSpPr>
        <p:spPr>
          <a:xfrm>
            <a:off x="2272196" y="3125334"/>
            <a:ext cx="3380014" cy="2988129"/>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bg2"/>
                </a:solidFill>
              </a:rPr>
              <a:t>Education</a:t>
            </a:r>
          </a:p>
        </p:txBody>
      </p:sp>
      <p:sp>
        <p:nvSpPr>
          <p:cNvPr id="10" name="TextBox 9">
            <a:extLst>
              <a:ext uri="{FF2B5EF4-FFF2-40B4-BE49-F238E27FC236}">
                <a16:creationId xmlns:a16="http://schemas.microsoft.com/office/drawing/2014/main" id="{AD02A0FD-B929-4A50-905E-9D008A852443}"/>
              </a:ext>
            </a:extLst>
          </p:cNvPr>
          <p:cNvSpPr txBox="1"/>
          <p:nvPr/>
        </p:nvSpPr>
        <p:spPr>
          <a:xfrm>
            <a:off x="6937914" y="4855052"/>
            <a:ext cx="5185318" cy="1077218"/>
          </a:xfrm>
          <a:prstGeom prst="rect">
            <a:avLst/>
          </a:prstGeom>
          <a:noFill/>
        </p:spPr>
        <p:txBody>
          <a:bodyPr wrap="square" rtlCol="0">
            <a:spAutoFit/>
          </a:bodyPr>
          <a:lstStyle/>
          <a:p>
            <a:r>
              <a:rPr lang="en-GB" sz="3200">
                <a:solidFill>
                  <a:schemeClr val="bg1"/>
                </a:solidFill>
              </a:rPr>
              <a:t>Craig Abbott’s </a:t>
            </a:r>
            <a:r>
              <a:rPr lang="en-GB" sz="3200">
                <a:solidFill>
                  <a:schemeClr val="bg1"/>
                </a:solidFill>
                <a:hlinkClick r:id="rId3"/>
              </a:rPr>
              <a:t>three pillars of accessibility</a:t>
            </a:r>
            <a:endParaRPr lang="en-GB" sz="3200">
              <a:solidFill>
                <a:schemeClr val="bg1"/>
              </a:solidFill>
            </a:endParaRPr>
          </a:p>
        </p:txBody>
      </p:sp>
      <p:sp>
        <p:nvSpPr>
          <p:cNvPr id="11" name="Footer Placeholder 3">
            <a:extLst>
              <a:ext uri="{FF2B5EF4-FFF2-40B4-BE49-F238E27FC236}">
                <a16:creationId xmlns:a16="http://schemas.microsoft.com/office/drawing/2014/main" id="{9D654690-3419-49C2-AF7C-4F7D230E501F}"/>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AEA7554D-8135-413A-B9C7-943096F0AC8B}"/>
              </a:ext>
            </a:extLst>
          </p:cNvPr>
          <p:cNvSpPr>
            <a:spLocks noGrp="1"/>
          </p:cNvSpPr>
          <p:nvPr>
            <p:ph type="sldNum" sz="quarter" idx="4"/>
          </p:nvPr>
        </p:nvSpPr>
        <p:spPr/>
        <p:txBody>
          <a:bodyPr/>
          <a:lstStyle/>
          <a:p>
            <a:fld id="{51AC9CB8-E4A1-4C80-A0FE-41AB03406E23}" type="slidenum">
              <a:rPr lang="en-GB" smtClean="0"/>
              <a:pPr/>
              <a:t>14</a:t>
            </a:fld>
            <a:endParaRPr lang="en-GB"/>
          </a:p>
        </p:txBody>
      </p:sp>
    </p:spTree>
    <p:extLst>
      <p:ext uri="{BB962C8B-B14F-4D97-AF65-F5344CB8AC3E}">
        <p14:creationId xmlns:p14="http://schemas.microsoft.com/office/powerpoint/2010/main" val="16513670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A6774-E61B-4673-AEDE-F954D642F8A8}"/>
              </a:ext>
            </a:extLst>
          </p:cNvPr>
          <p:cNvSpPr>
            <a:spLocks noGrp="1"/>
          </p:cNvSpPr>
          <p:nvPr>
            <p:ph type="title"/>
          </p:nvPr>
        </p:nvSpPr>
        <p:spPr/>
        <p:txBody>
          <a:bodyPr/>
          <a:lstStyle/>
          <a:p>
            <a:r>
              <a:rPr lang="en-GB"/>
              <a:t>DWP accessibility manual</a:t>
            </a:r>
          </a:p>
        </p:txBody>
      </p:sp>
      <p:sp>
        <p:nvSpPr>
          <p:cNvPr id="4" name="Footer Placeholder 3">
            <a:extLst>
              <a:ext uri="{FF2B5EF4-FFF2-40B4-BE49-F238E27FC236}">
                <a16:creationId xmlns:a16="http://schemas.microsoft.com/office/drawing/2014/main" id="{8F48F6F4-1151-4472-B8B4-B6AD94C525F7}"/>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414840E5-B70C-4122-8E73-7A6790492218}"/>
              </a:ext>
            </a:extLst>
          </p:cNvPr>
          <p:cNvSpPr>
            <a:spLocks noGrp="1"/>
          </p:cNvSpPr>
          <p:nvPr>
            <p:ph type="sldNum" sz="quarter" idx="4"/>
          </p:nvPr>
        </p:nvSpPr>
        <p:spPr/>
        <p:txBody>
          <a:bodyPr/>
          <a:lstStyle/>
          <a:p>
            <a:fld id="{51AC9CB8-E4A1-4C80-A0FE-41AB03406E23}" type="slidenum">
              <a:rPr lang="en-GB" smtClean="0"/>
              <a:pPr/>
              <a:t>15</a:t>
            </a:fld>
            <a:endParaRPr lang="en-GB"/>
          </a:p>
        </p:txBody>
      </p:sp>
      <p:pic>
        <p:nvPicPr>
          <p:cNvPr id="7" name="Picture 6" descr="DWP  Accessibility Manual &#10;Guidance for your job role&#10;Best practice&#10;Tools and resources&#10;Community&#10;">
            <a:extLst>
              <a:ext uri="{FF2B5EF4-FFF2-40B4-BE49-F238E27FC236}">
                <a16:creationId xmlns:a16="http://schemas.microsoft.com/office/drawing/2014/main" id="{D330D69F-E3A4-4D8F-AC49-2F6082DCC1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9502669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9803-D413-4815-B0CF-9609BC9CE883}"/>
              </a:ext>
            </a:extLst>
          </p:cNvPr>
          <p:cNvSpPr>
            <a:spLocks noGrp="1"/>
          </p:cNvSpPr>
          <p:nvPr>
            <p:ph type="title"/>
          </p:nvPr>
        </p:nvSpPr>
        <p:spPr/>
        <p:txBody>
          <a:bodyPr/>
          <a:lstStyle/>
          <a:p>
            <a:r>
              <a:rPr lang="en-GB"/>
              <a:t>DWP Guidance for your job role</a:t>
            </a:r>
          </a:p>
        </p:txBody>
      </p:sp>
      <p:sp>
        <p:nvSpPr>
          <p:cNvPr id="4" name="Footer Placeholder 3">
            <a:extLst>
              <a:ext uri="{FF2B5EF4-FFF2-40B4-BE49-F238E27FC236}">
                <a16:creationId xmlns:a16="http://schemas.microsoft.com/office/drawing/2014/main" id="{931D527D-79EE-42B0-87AC-CF971096EC12}"/>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D8A5C890-988E-4A89-8987-EEB04E2D0F01}"/>
              </a:ext>
            </a:extLst>
          </p:cNvPr>
          <p:cNvSpPr>
            <a:spLocks noGrp="1"/>
          </p:cNvSpPr>
          <p:nvPr>
            <p:ph type="sldNum" sz="quarter" idx="4"/>
          </p:nvPr>
        </p:nvSpPr>
        <p:spPr/>
        <p:txBody>
          <a:bodyPr/>
          <a:lstStyle/>
          <a:p>
            <a:fld id="{51AC9CB8-E4A1-4C80-A0FE-41AB03406E23}" type="slidenum">
              <a:rPr lang="en-GB" smtClean="0"/>
              <a:pPr/>
              <a:t>16</a:t>
            </a:fld>
            <a:endParaRPr lang="en-GB"/>
          </a:p>
        </p:txBody>
      </p:sp>
      <p:pic>
        <p:nvPicPr>
          <p:cNvPr id="7" name="Picture 6" descr="Guidance for your job role&#10;People aren’t always sure how accessibility is relevant to their job role. People often think it’s just down to the Designers and the Developers. But every role in a multidisciplinary team has a part to play.&#10;&#10;For all common roles in digital we have tried to outline what you need to consider with regards to accessibility.&#10;&#10;If you can’t find your role or you think we’ve missed anything, your feedback will help us to improve it.">
            <a:extLst>
              <a:ext uri="{FF2B5EF4-FFF2-40B4-BE49-F238E27FC236}">
                <a16:creationId xmlns:a16="http://schemas.microsoft.com/office/drawing/2014/main" id="{3EE67EC2-3712-4350-93EA-15A416136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Tree>
    <p:extLst>
      <p:ext uri="{BB962C8B-B14F-4D97-AF65-F5344CB8AC3E}">
        <p14:creationId xmlns:p14="http://schemas.microsoft.com/office/powerpoint/2010/main" val="23332646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DD7DDB-E43E-4E3F-8C83-F05FDA2D3439}"/>
              </a:ext>
            </a:extLst>
          </p:cNvPr>
          <p:cNvSpPr>
            <a:spLocks noGrp="1"/>
          </p:cNvSpPr>
          <p:nvPr>
            <p:ph type="title"/>
          </p:nvPr>
        </p:nvSpPr>
        <p:spPr/>
        <p:txBody>
          <a:bodyPr/>
          <a:lstStyle/>
          <a:p>
            <a:r>
              <a:rPr lang="en-GB"/>
              <a:t>Accessibility skills are in demand</a:t>
            </a:r>
          </a:p>
        </p:txBody>
      </p:sp>
      <p:graphicFrame>
        <p:nvGraphicFramePr>
          <p:cNvPr id="9" name="Content Placeholder 6" descr="Less than 3% of University tech programmes include accessibility. *&#10;63% of tech companies cannot staff accessibility needs. **93% say demand for accessibility skills will increase in the future **&#10;The number of job listings with “accessibility” in the title increased by 78% in the year ended in July from the last 12 months. ***&#10;">
            <a:extLst>
              <a:ext uri="{FF2B5EF4-FFF2-40B4-BE49-F238E27FC236}">
                <a16:creationId xmlns:a16="http://schemas.microsoft.com/office/drawing/2014/main" id="{C285A18D-837D-49F8-838E-43B750B1A960}"/>
              </a:ext>
            </a:extLst>
          </p:cNvPr>
          <p:cNvGraphicFramePr>
            <a:graphicFrameLocks noGrp="1"/>
          </p:cNvGraphicFramePr>
          <p:nvPr>
            <p:ph sz="half" idx="1"/>
            <p:extLst>
              <p:ext uri="{D42A27DB-BD31-4B8C-83A1-F6EECF244321}">
                <p14:modId xmlns:p14="http://schemas.microsoft.com/office/powerpoint/2010/main" val="59600551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86420008-285A-4C4A-B30B-667632A5F225}"/>
              </a:ext>
              <a:ext uri="{C183D7F6-B498-43B3-948B-1728B52AA6E4}">
                <adec:decorative xmlns:adec="http://schemas.microsoft.com/office/drawing/2017/decorative" val="1"/>
              </a:ext>
            </a:extLst>
          </p:cNvPr>
          <p:cNvSpPr/>
          <p:nvPr/>
        </p:nvSpPr>
        <p:spPr>
          <a:xfrm>
            <a:off x="6273802" y="4609686"/>
            <a:ext cx="5689600" cy="1572039"/>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5"/>
                </a:solidFill>
              </a:rPr>
              <a:t>* </a:t>
            </a:r>
            <a:r>
              <a:rPr lang="en-GB" dirty="0">
                <a:hlinkClick r:id="rId8"/>
              </a:rPr>
              <a:t>Teach Access Institutions course list (coded), 2018</a:t>
            </a:r>
            <a:endParaRPr lang="en-GB" dirty="0">
              <a:solidFill>
                <a:schemeClr val="accent5"/>
              </a:solidFill>
            </a:endParaRPr>
          </a:p>
          <a:p>
            <a:r>
              <a:rPr lang="en-GB" dirty="0">
                <a:solidFill>
                  <a:schemeClr val="accent5"/>
                </a:solidFill>
              </a:rPr>
              <a:t>** </a:t>
            </a:r>
            <a:r>
              <a:rPr lang="en-GB" dirty="0">
                <a:hlinkClick r:id="rId9"/>
              </a:rPr>
              <a:t>Accessible Technology Skills Gap Report, PEAT, 2018.</a:t>
            </a:r>
            <a:endParaRPr lang="en-GB" dirty="0"/>
          </a:p>
          <a:p>
            <a:r>
              <a:rPr lang="en-GB" dirty="0">
                <a:solidFill>
                  <a:schemeClr val="accent5"/>
                </a:solidFill>
              </a:rPr>
              <a:t>*** </a:t>
            </a:r>
            <a:r>
              <a:rPr lang="en-GB" dirty="0">
                <a:solidFill>
                  <a:schemeClr val="accent5"/>
                </a:solidFill>
                <a:hlinkClick r:id="rId10"/>
              </a:rPr>
              <a:t>Wall Street Journal, 2021</a:t>
            </a:r>
            <a:endParaRPr lang="en-GB" dirty="0">
              <a:solidFill>
                <a:schemeClr val="accent5"/>
              </a:solidFill>
            </a:endParaRPr>
          </a:p>
        </p:txBody>
      </p:sp>
      <p:pic>
        <p:nvPicPr>
          <p:cNvPr id="6" name="Graphic 5">
            <a:extLst>
              <a:ext uri="{FF2B5EF4-FFF2-40B4-BE49-F238E27FC236}">
                <a16:creationId xmlns:a16="http://schemas.microsoft.com/office/drawing/2014/main" id="{1B276D5B-C03D-4EEB-A888-96D572E6109C}"/>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315200" y="1301312"/>
            <a:ext cx="4876800" cy="1619250"/>
          </a:xfrm>
          <a:prstGeom prst="rect">
            <a:avLst/>
          </a:prstGeom>
        </p:spPr>
      </p:pic>
      <p:pic>
        <p:nvPicPr>
          <p:cNvPr id="11" name="Picture 10">
            <a:extLst>
              <a:ext uri="{FF2B5EF4-FFF2-40B4-BE49-F238E27FC236}">
                <a16:creationId xmlns:a16="http://schemas.microsoft.com/office/drawing/2014/main" id="{26C0AED7-13DE-4206-8088-9E132E8D6C17}"/>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366166" y="2985002"/>
            <a:ext cx="2986113" cy="1560244"/>
          </a:xfrm>
          <a:prstGeom prst="rect">
            <a:avLst/>
          </a:prstGeom>
        </p:spPr>
      </p:pic>
      <p:sp>
        <p:nvSpPr>
          <p:cNvPr id="7" name="Footer Placeholder 3">
            <a:extLst>
              <a:ext uri="{FF2B5EF4-FFF2-40B4-BE49-F238E27FC236}">
                <a16:creationId xmlns:a16="http://schemas.microsoft.com/office/drawing/2014/main" id="{D8BF85A4-BF2F-4B48-B7A4-873DB5DE6223}"/>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1BCDC80E-D14B-41EA-A9B8-EBDA35968AC4}"/>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17</a:t>
            </a:fld>
            <a:endParaRPr lang="en-GB"/>
          </a:p>
        </p:txBody>
      </p:sp>
    </p:spTree>
    <p:extLst>
      <p:ext uri="{BB962C8B-B14F-4D97-AF65-F5344CB8AC3E}">
        <p14:creationId xmlns:p14="http://schemas.microsoft.com/office/powerpoint/2010/main" val="1991906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7A93D1-A998-40AB-A019-69099C2A18D6}"/>
              </a:ext>
            </a:extLst>
          </p:cNvPr>
          <p:cNvSpPr>
            <a:spLocks noGrp="1"/>
          </p:cNvSpPr>
          <p:nvPr>
            <p:ph type="title"/>
          </p:nvPr>
        </p:nvSpPr>
        <p:spPr/>
        <p:txBody>
          <a:bodyPr/>
          <a:lstStyle/>
          <a:p>
            <a:r>
              <a:rPr lang="en-GB"/>
              <a:t>Examples </a:t>
            </a:r>
          </a:p>
        </p:txBody>
      </p:sp>
      <p:pic>
        <p:nvPicPr>
          <p:cNvPr id="16" name="Picture 15" descr="Teach Access Accessibility Skills Hiring Toolkit&#10;About the Toolkit&#10;Teach Access provides the Accessibility Skills Hiring Toolkit to help organizations build internal capacity for producing accessible digital products by developing a knowledgeable and skilled workforce. The toolkit currently provides Position Description Language and Interview Questions.&#10;&#10;Job Positions&#10;Published Roles">
            <a:extLst>
              <a:ext uri="{FF2B5EF4-FFF2-40B4-BE49-F238E27FC236}">
                <a16:creationId xmlns:a16="http://schemas.microsoft.com/office/drawing/2014/main" id="{559F5591-6C5C-45CC-A68D-9BC51B36F3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883"/>
            <a:ext cx="9111808" cy="8163936"/>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7" name="Picture 16" descr="ccessibility Interview Questions&#10;These questions try to stay away from asking people to recite specifications, or rattle off screen reader hot keys. Those can easily be looked up on the job. Instead these questions try to act as conversation starters, to gain insight into how someone solves problems, and interprets accessible, inclusive user experiences.&#10;&#10;Questions are grouped into four buckets:&#10;&#10;General,&#10;Technical,&#10;Design, and&#10;Content&#10;These categories may be a mistake, but we’re going with it for now. If you have ideas for categories, and questions in general, please let us know! Ideally a candidate would be able to answer questions from each category.">
            <a:extLst>
              <a:ext uri="{FF2B5EF4-FFF2-40B4-BE49-F238E27FC236}">
                <a16:creationId xmlns:a16="http://schemas.microsoft.com/office/drawing/2014/main" id="{0236EDCC-F493-4ED3-9C31-120F0FE2AA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0148" y="1301312"/>
            <a:ext cx="9603320" cy="6858000"/>
          </a:xfrm>
          <a:prstGeom prst="rect">
            <a:avLst/>
          </a:prstGeom>
          <a:ln w="38100">
            <a:solidFill>
              <a:schemeClr val="accent5"/>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3411064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77A93D1-A998-40AB-A019-69099C2A18D6}"/>
              </a:ext>
            </a:extLst>
          </p:cNvPr>
          <p:cNvSpPr>
            <a:spLocks noGrp="1"/>
          </p:cNvSpPr>
          <p:nvPr>
            <p:ph type="title"/>
          </p:nvPr>
        </p:nvSpPr>
        <p:spPr/>
        <p:txBody>
          <a:bodyPr/>
          <a:lstStyle/>
          <a:p>
            <a:r>
              <a:rPr lang="en-GB"/>
              <a:t>Examples  2</a:t>
            </a:r>
          </a:p>
        </p:txBody>
      </p:sp>
      <p:pic>
        <p:nvPicPr>
          <p:cNvPr id="11" name="Picture 10" descr="Curricula on Web Accessibility:&#10;A Framework to Build Your Own Courses&#10;Summary&#10;This resource provides teaching modules to help you create courses on digital accessibility, or to include accessibility in other courses. The modules cover accessibility foundations that apply broadly, and specific skills for developers, designers, content authors, and others.&#10;&#10;Page Contents&#10;Using the Curricula&#10;Contents&#10;Curricula Modules&#10;Structure and Terminology&#10;Essentials for Teaching Accessibility">
            <a:extLst>
              <a:ext uri="{FF2B5EF4-FFF2-40B4-BE49-F238E27FC236}">
                <a16:creationId xmlns:a16="http://schemas.microsoft.com/office/drawing/2014/main" id="{525CD8A2-3BC8-4988-920E-8849476758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102502" cy="6858000"/>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5" name="Picture 14" descr="Semantic button&#10;The button below uses a semantic button tag and is correctly announced by screen readers. If you are on a Mac, turn on VoiceOver and tab to the button. You will hear the name of the element and the element type announced by VoiceOver.&#10;&#10;LIVE EDITOR&#10;1&#10;2&#10;3&#10;⌄&#10;&lt;button onclick=&quot;alert('Take a HIKE!')&quot;&gt;&#10;  Submit&#10;&lt;/button&gt;&#10;RESULT&#10;Submit">
            <a:extLst>
              <a:ext uri="{FF2B5EF4-FFF2-40B4-BE49-F238E27FC236}">
                <a16:creationId xmlns:a16="http://schemas.microsoft.com/office/drawing/2014/main" id="{0497D9B4-3787-4BC5-B02E-4BC732DEC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9069" y="2455961"/>
            <a:ext cx="10996160" cy="6858000"/>
          </a:xfrm>
          <a:prstGeom prst="rect">
            <a:avLst/>
          </a:prstGeom>
          <a:ln w="38100">
            <a:solidFill>
              <a:schemeClr val="accent5"/>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896486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862294"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1862294" y="5320145"/>
            <a:ext cx="3639923" cy="923330"/>
          </a:xfrm>
          <a:prstGeom prst="rect">
            <a:avLst/>
          </a:prstGeom>
          <a:noFill/>
        </p:spPr>
        <p:txBody>
          <a:bodyPr wrap="square" rtlCol="0">
            <a:spAutoFit/>
          </a:bodyPr>
          <a:lstStyle/>
          <a:p>
            <a:r>
              <a:rPr lang="en-GB" dirty="0">
                <a:solidFill>
                  <a:schemeClr val="bg1"/>
                </a:solidFill>
              </a:rPr>
              <a:t>Matthew Deeprose</a:t>
            </a:r>
          </a:p>
          <a:p>
            <a:r>
              <a:rPr lang="en-GB" dirty="0">
                <a:solidFill>
                  <a:schemeClr val="bg1"/>
                </a:solidFill>
              </a:rPr>
              <a:t>Senior Learning Designer</a:t>
            </a:r>
          </a:p>
          <a:p>
            <a:r>
              <a:rPr lang="en-GB" dirty="0">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6689783"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 uri="{C183D7F6-B498-43B3-948B-1728B52AA6E4}">
                <adec:decorative xmlns:adec="http://schemas.microsoft.com/office/drawing/2017/decorative" val="0"/>
              </a:ext>
            </a:extLst>
          </p:cNvPr>
          <p:cNvSpPr txBox="1"/>
          <p:nvPr/>
        </p:nvSpPr>
        <p:spPr>
          <a:xfrm>
            <a:off x="6620745" y="5320145"/>
            <a:ext cx="4066487" cy="1200329"/>
          </a:xfrm>
          <a:prstGeom prst="rect">
            <a:avLst/>
          </a:prstGeom>
          <a:noFill/>
        </p:spPr>
        <p:txBody>
          <a:bodyPr wrap="square" rtlCol="0">
            <a:spAutoFit/>
          </a:bodyPr>
          <a:lstStyle/>
          <a:p>
            <a:r>
              <a:rPr lang="en-GB" dirty="0">
                <a:solidFill>
                  <a:schemeClr val="bg1"/>
                </a:solidFill>
              </a:rPr>
              <a:t>Tamsyn Smith</a:t>
            </a:r>
          </a:p>
          <a:p>
            <a:r>
              <a:rPr lang="en-GB" dirty="0">
                <a:solidFill>
                  <a:schemeClr val="bg1"/>
                </a:solidFill>
              </a:rPr>
              <a:t>Senior Learning Designer Team Lead</a:t>
            </a:r>
          </a:p>
          <a:p>
            <a:r>
              <a:rPr lang="en-GB" dirty="0">
                <a:solidFill>
                  <a:schemeClr val="bg1"/>
                </a:solidFill>
              </a:rPr>
              <a:t>University of Southampton</a:t>
            </a:r>
          </a:p>
          <a:p>
            <a:endParaRPr lang="en-GB" dirty="0">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0"/>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8" name="Footer Placeholder 3">
            <a:extLst>
              <a:ext uri="{FF2B5EF4-FFF2-40B4-BE49-F238E27FC236}">
                <a16:creationId xmlns:a16="http://schemas.microsoft.com/office/drawing/2014/main" id="{CC88776C-20B0-4D77-BDA4-B9FAD58B218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lstStyle/>
          <a:p>
            <a:r>
              <a:rPr lang="en-GB"/>
              <a:t>Tamsyn Smith and Matthew Deeprose</a:t>
            </a:r>
          </a:p>
        </p:txBody>
      </p:sp>
    </p:spTree>
    <p:extLst>
      <p:ext uri="{BB962C8B-B14F-4D97-AF65-F5344CB8AC3E}">
        <p14:creationId xmlns:p14="http://schemas.microsoft.com/office/powerpoint/2010/main" val="3946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73042-A1BB-4909-B2A3-D0CFD78C0AE6}"/>
              </a:ext>
            </a:extLst>
          </p:cNvPr>
          <p:cNvSpPr>
            <a:spLocks noGrp="1"/>
          </p:cNvSpPr>
          <p:nvPr>
            <p:ph type="title"/>
          </p:nvPr>
        </p:nvSpPr>
        <p:spPr/>
        <p:txBody>
          <a:bodyPr/>
          <a:lstStyle/>
          <a:p>
            <a:r>
              <a:rPr lang="en-GB" dirty="0">
                <a:solidFill>
                  <a:srgbClr val="231F20"/>
                </a:solidFill>
              </a:rPr>
              <a:t>More training resources</a:t>
            </a:r>
          </a:p>
        </p:txBody>
      </p:sp>
      <p:sp>
        <p:nvSpPr>
          <p:cNvPr id="3" name="Footer Placeholder 2">
            <a:extLst>
              <a:ext uri="{FF2B5EF4-FFF2-40B4-BE49-F238E27FC236}">
                <a16:creationId xmlns:a16="http://schemas.microsoft.com/office/drawing/2014/main" id="{0A0A44FA-5777-4C1C-83F9-5080A2CAB86B}"/>
              </a:ext>
            </a:extLst>
          </p:cNvPr>
          <p:cNvSpPr>
            <a:spLocks noGrp="1"/>
          </p:cNvSpPr>
          <p:nvPr>
            <p:ph type="ftr" sz="quarter" idx="3"/>
          </p:nvPr>
        </p:nvSpPr>
        <p:spPr/>
        <p:txBody>
          <a:bodyPr/>
          <a:lstStyle/>
          <a:p>
            <a:r>
              <a:rPr lang="en-GB"/>
              <a:t>Tamsyn Smith and Matthew Deeprose</a:t>
            </a:r>
          </a:p>
        </p:txBody>
      </p:sp>
      <p:sp>
        <p:nvSpPr>
          <p:cNvPr id="4" name="Slide Number Placeholder 3">
            <a:extLst>
              <a:ext uri="{FF2B5EF4-FFF2-40B4-BE49-F238E27FC236}">
                <a16:creationId xmlns:a16="http://schemas.microsoft.com/office/drawing/2014/main" id="{AA6E836C-59F9-456A-BD34-0B5C301046B9}"/>
              </a:ext>
            </a:extLst>
          </p:cNvPr>
          <p:cNvSpPr>
            <a:spLocks noGrp="1"/>
          </p:cNvSpPr>
          <p:nvPr>
            <p:ph type="sldNum" sz="quarter" idx="4"/>
          </p:nvPr>
        </p:nvSpPr>
        <p:spPr/>
        <p:txBody>
          <a:bodyPr/>
          <a:lstStyle/>
          <a:p>
            <a:fld id="{51AC9CB8-E4A1-4C80-A0FE-41AB03406E23}" type="slidenum">
              <a:rPr lang="en-GB" smtClean="0"/>
              <a:pPr/>
              <a:t>20</a:t>
            </a:fld>
            <a:endParaRPr lang="en-GB"/>
          </a:p>
        </p:txBody>
      </p:sp>
      <p:pic>
        <p:nvPicPr>
          <p:cNvPr id="6" name="Picture 5" descr="Accessibility fundamentals&#10;2 hr 25 min&#10;Learning Path&#10;4 Modules&#10;Beginner&#10;Administrator&#10;Student&#10;Microsoft 365&#10;Technology can empower people to achieve more, help strengthen education opportunities, and make the workplace more inviting and inclusive for people with disabilities. And with more than 1 billion people with disabilities in the world, Microsoft believes accessibility and inclusion are essential to delivering on our mission to empower every person and every organization on the planet to achieve more. ">
            <a:extLst>
              <a:ext uri="{FF2B5EF4-FFF2-40B4-BE49-F238E27FC236}">
                <a16:creationId xmlns:a16="http://schemas.microsoft.com/office/drawing/2014/main" id="{772C7955-A95E-499A-9B8C-75A4CE9043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25" y="-12192"/>
            <a:ext cx="12192000" cy="5632704"/>
          </a:xfrm>
          <a:prstGeom prst="rect">
            <a:avLst/>
          </a:prstGeom>
          <a:ln w="38100">
            <a:solidFill>
              <a:schemeClr val="accent5"/>
            </a:solidFill>
          </a:ln>
          <a:effectLst>
            <a:outerShdw blurRad="50800" dist="38100" dir="2700000" algn="tl" rotWithShape="0">
              <a:prstClr val="black">
                <a:alpha val="40000"/>
              </a:prstClr>
            </a:outerShdw>
          </a:effectLst>
        </p:spPr>
      </p:pic>
      <p:pic>
        <p:nvPicPr>
          <p:cNvPr id="8" name="Picture 7" descr="Digital Accessibility for the Modern Workplace course on LinkedIn Learning, presenter has captions below showing &quot;to prioritize accessibility&quot;.">
            <a:extLst>
              <a:ext uri="{FF2B5EF4-FFF2-40B4-BE49-F238E27FC236}">
                <a16:creationId xmlns:a16="http://schemas.microsoft.com/office/drawing/2014/main" id="{37E4EE34-6D45-4882-AFA6-F57F9142C9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5239" y="0"/>
            <a:ext cx="9150504" cy="6858000"/>
          </a:xfrm>
          <a:prstGeom prst="rect">
            <a:avLst/>
          </a:prstGeom>
          <a:ln w="38100">
            <a:solidFill>
              <a:schemeClr val="accent5"/>
            </a:solidFill>
          </a:ln>
          <a:effectLst>
            <a:outerShdw blurRad="50800" dist="38100" dir="2700000" algn="tl" rotWithShape="0">
              <a:prstClr val="black">
                <a:alpha val="40000"/>
              </a:prstClr>
            </a:outerShdw>
          </a:effectLst>
        </p:spPr>
      </p:pic>
      <p:pic>
        <p:nvPicPr>
          <p:cNvPr id="10" name="Picture 9" descr="Lexdis Inclusive Teaching and Learning Strategies&#10;This three hour long course aims to provide you with several practical strategies for enabling inclusive teaching and learning practices.  During the course you will:&#10;&#10;learn from experts and students about their experiences of inclusive teaching and learning, alongside their use of technology to aid study skills.">
            <a:extLst>
              <a:ext uri="{FF2B5EF4-FFF2-40B4-BE49-F238E27FC236}">
                <a16:creationId xmlns:a16="http://schemas.microsoft.com/office/drawing/2014/main" id="{0DE9CCF7-FB9F-4275-98F1-6BF723004E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42614" y="12192"/>
            <a:ext cx="7435753" cy="6858000"/>
          </a:xfrm>
          <a:prstGeom prst="rect">
            <a:avLst/>
          </a:prstGeom>
          <a:ln w="38100">
            <a:solidFill>
              <a:schemeClr val="accent5"/>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19100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4B7796-9678-4452-9B0D-15028BDB7B5B}"/>
              </a:ext>
            </a:extLst>
          </p:cNvPr>
          <p:cNvSpPr>
            <a:spLocks noGrp="1"/>
          </p:cNvSpPr>
          <p:nvPr>
            <p:ph type="title"/>
          </p:nvPr>
        </p:nvSpPr>
        <p:spPr>
          <a:xfrm>
            <a:off x="190500" y="147952"/>
            <a:ext cx="11772899" cy="1153360"/>
          </a:xfrm>
        </p:spPr>
        <p:txBody>
          <a:bodyPr anchor="ctr">
            <a:normAutofit/>
          </a:bodyPr>
          <a:lstStyle/>
          <a:p>
            <a:r>
              <a:rPr lang="en-GB"/>
              <a:t>Reaching across the organisation</a:t>
            </a:r>
          </a:p>
        </p:txBody>
      </p:sp>
      <p:pic>
        <p:nvPicPr>
          <p:cNvPr id="11" name="Content Placeholder 10">
            <a:extLst>
              <a:ext uri="{FF2B5EF4-FFF2-40B4-BE49-F238E27FC236}">
                <a16:creationId xmlns:a16="http://schemas.microsoft.com/office/drawing/2014/main" id="{060699F7-54C7-462C-B32D-8F467D8E1160}"/>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8847" r="-3" b="-3"/>
          <a:stretch/>
        </p:blipFill>
        <p:spPr>
          <a:xfrm>
            <a:off x="6273799" y="1500809"/>
            <a:ext cx="5689600" cy="4681330"/>
          </a:xfrm>
          <a:noFill/>
          <a:ln>
            <a:solidFill>
              <a:schemeClr val="accent5"/>
            </a:solidFill>
          </a:ln>
        </p:spPr>
      </p:pic>
      <p:sp>
        <p:nvSpPr>
          <p:cNvPr id="2" name="Speech Bubble: Rectangle 1">
            <a:extLst>
              <a:ext uri="{FF2B5EF4-FFF2-40B4-BE49-F238E27FC236}">
                <a16:creationId xmlns:a16="http://schemas.microsoft.com/office/drawing/2014/main" id="{6D180974-7316-491B-998D-EC2F4F96DD51}"/>
              </a:ext>
            </a:extLst>
          </p:cNvPr>
          <p:cNvSpPr/>
          <p:nvPr/>
        </p:nvSpPr>
        <p:spPr>
          <a:xfrm>
            <a:off x="375557" y="1861457"/>
            <a:ext cx="4604657" cy="3575957"/>
          </a:xfrm>
          <a:prstGeom prst="wedgeRectCallout">
            <a:avLst>
              <a:gd name="adj1" fmla="val 72888"/>
              <a:gd name="adj2" fmla="val 26951"/>
            </a:avLst>
          </a:prstGeom>
          <a:ln w="38100">
            <a:solidFill>
              <a:schemeClr val="accent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3600" dirty="0">
                <a:solidFill>
                  <a:schemeClr val="bg1"/>
                </a:solidFill>
              </a:rPr>
              <a:t>“As a database manager my job is to make things as inaccessible as possible.”</a:t>
            </a:r>
          </a:p>
        </p:txBody>
      </p:sp>
      <p:sp>
        <p:nvSpPr>
          <p:cNvPr id="8" name="Footer Placeholder 3">
            <a:extLst>
              <a:ext uri="{FF2B5EF4-FFF2-40B4-BE49-F238E27FC236}">
                <a16:creationId xmlns:a16="http://schemas.microsoft.com/office/drawing/2014/main" id="{5CB3615B-6EF4-4508-B04F-C27957D940F6}"/>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6" name="Slide Number Placeholder 5">
            <a:extLst>
              <a:ext uri="{FF2B5EF4-FFF2-40B4-BE49-F238E27FC236}">
                <a16:creationId xmlns:a16="http://schemas.microsoft.com/office/drawing/2014/main" id="{FA96AAC6-6047-4AEB-9329-91F98E956E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a:t>
            </a:fld>
            <a:endParaRPr lang="en-GB"/>
          </a:p>
        </p:txBody>
      </p:sp>
    </p:spTree>
    <p:extLst>
      <p:ext uri="{BB962C8B-B14F-4D97-AF65-F5344CB8AC3E}">
        <p14:creationId xmlns:p14="http://schemas.microsoft.com/office/powerpoint/2010/main" val="316869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B4B7796-9678-4452-9B0D-15028BDB7B5B}"/>
              </a:ext>
            </a:extLst>
          </p:cNvPr>
          <p:cNvSpPr>
            <a:spLocks noGrp="1"/>
          </p:cNvSpPr>
          <p:nvPr>
            <p:ph type="title"/>
          </p:nvPr>
        </p:nvSpPr>
        <p:spPr>
          <a:xfrm>
            <a:off x="190500" y="147952"/>
            <a:ext cx="11772899" cy="1153360"/>
          </a:xfrm>
        </p:spPr>
        <p:txBody>
          <a:bodyPr anchor="ctr">
            <a:normAutofit/>
          </a:bodyPr>
          <a:lstStyle/>
          <a:p>
            <a:r>
              <a:rPr lang="en-GB"/>
              <a:t>Reaching across the organisation </a:t>
            </a:r>
            <a:r>
              <a:rPr lang="en-GB">
                <a:solidFill>
                  <a:srgbClr val="231F20"/>
                </a:solidFill>
              </a:rPr>
              <a:t>2</a:t>
            </a:r>
          </a:p>
        </p:txBody>
      </p:sp>
      <p:pic>
        <p:nvPicPr>
          <p:cNvPr id="11" name="Content Placeholder 10">
            <a:extLst>
              <a:ext uri="{FF2B5EF4-FFF2-40B4-BE49-F238E27FC236}">
                <a16:creationId xmlns:a16="http://schemas.microsoft.com/office/drawing/2014/main" id="{060699F7-54C7-462C-B32D-8F467D8E1160}"/>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10656" r="10656"/>
          <a:stretch/>
        </p:blipFill>
        <p:spPr>
          <a:xfrm>
            <a:off x="6273799" y="1500809"/>
            <a:ext cx="5689600" cy="4681330"/>
          </a:xfrm>
          <a:noFill/>
          <a:ln>
            <a:solidFill>
              <a:schemeClr val="accent5"/>
            </a:solidFill>
          </a:ln>
        </p:spPr>
      </p:pic>
      <p:sp>
        <p:nvSpPr>
          <p:cNvPr id="2" name="Speech Bubble: Rectangle 1">
            <a:extLst>
              <a:ext uri="{FF2B5EF4-FFF2-40B4-BE49-F238E27FC236}">
                <a16:creationId xmlns:a16="http://schemas.microsoft.com/office/drawing/2014/main" id="{6D180974-7316-491B-998D-EC2F4F96DD51}"/>
              </a:ext>
            </a:extLst>
          </p:cNvPr>
          <p:cNvSpPr/>
          <p:nvPr/>
        </p:nvSpPr>
        <p:spPr>
          <a:xfrm>
            <a:off x="375557" y="1861457"/>
            <a:ext cx="4604657" cy="3575957"/>
          </a:xfrm>
          <a:prstGeom prst="wedgeRectCallout">
            <a:avLst>
              <a:gd name="adj1" fmla="val 72888"/>
              <a:gd name="adj2" fmla="val 26951"/>
            </a:avLst>
          </a:prstGeom>
          <a:ln w="38100">
            <a:solidFill>
              <a:schemeClr val="accent4"/>
            </a:solidFill>
          </a:ln>
        </p:spPr>
        <p:style>
          <a:lnRef idx="2">
            <a:schemeClr val="dk1">
              <a:shade val="50000"/>
            </a:schemeClr>
          </a:lnRef>
          <a:fillRef idx="1">
            <a:schemeClr val="dk1"/>
          </a:fillRef>
          <a:effectRef idx="0">
            <a:schemeClr val="dk1"/>
          </a:effectRef>
          <a:fontRef idx="minor">
            <a:schemeClr val="lt1"/>
          </a:fontRef>
        </p:style>
        <p:txBody>
          <a:bodyPr rtlCol="0" anchor="ctr"/>
          <a:lstStyle/>
          <a:p>
            <a:r>
              <a:rPr lang="en-GB" sz="3600" dirty="0">
                <a:solidFill>
                  <a:schemeClr val="bg1"/>
                </a:solidFill>
              </a:rPr>
              <a:t>“No, I never tested the corporate site with a keyboard”.</a:t>
            </a:r>
          </a:p>
        </p:txBody>
      </p:sp>
      <p:sp>
        <p:nvSpPr>
          <p:cNvPr id="8" name="Footer Placeholder 3">
            <a:extLst>
              <a:ext uri="{FF2B5EF4-FFF2-40B4-BE49-F238E27FC236}">
                <a16:creationId xmlns:a16="http://schemas.microsoft.com/office/drawing/2014/main" id="{5CB3615B-6EF4-4508-B04F-C27957D940F6}"/>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6" name="Slide Number Placeholder 5">
            <a:extLst>
              <a:ext uri="{FF2B5EF4-FFF2-40B4-BE49-F238E27FC236}">
                <a16:creationId xmlns:a16="http://schemas.microsoft.com/office/drawing/2014/main" id="{FA96AAC6-6047-4AEB-9329-91F98E956E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a:t>
            </a:fld>
            <a:endParaRPr lang="en-GB"/>
          </a:p>
        </p:txBody>
      </p:sp>
    </p:spTree>
    <p:extLst>
      <p:ext uri="{BB962C8B-B14F-4D97-AF65-F5344CB8AC3E}">
        <p14:creationId xmlns:p14="http://schemas.microsoft.com/office/powerpoint/2010/main" val="409640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7C63-4567-4791-98B9-95D344555660}"/>
              </a:ext>
            </a:extLst>
          </p:cNvPr>
          <p:cNvSpPr>
            <a:spLocks noGrp="1"/>
          </p:cNvSpPr>
          <p:nvPr>
            <p:ph type="title"/>
          </p:nvPr>
        </p:nvSpPr>
        <p:spPr/>
        <p:txBody>
          <a:bodyPr>
            <a:normAutofit fontScale="90000"/>
          </a:bodyPr>
          <a:lstStyle/>
          <a:p>
            <a:r>
              <a:rPr lang="en-GB"/>
              <a:t>What do we mean by sustaining accessibility? </a:t>
            </a:r>
            <a:r>
              <a:rPr lang="en-GB">
                <a:solidFill>
                  <a:srgbClr val="231F20"/>
                </a:solidFill>
              </a:rPr>
              <a:t>2</a:t>
            </a:r>
          </a:p>
        </p:txBody>
      </p:sp>
      <p:pic>
        <p:nvPicPr>
          <p:cNvPr id="7" name="Content Placeholder 6">
            <a:extLst>
              <a:ext uri="{FF2B5EF4-FFF2-40B4-BE49-F238E27FC236}">
                <a16:creationId xmlns:a16="http://schemas.microsoft.com/office/drawing/2014/main" id="{170CA427-FD5F-42D1-9BC0-AEA56F2B66AF}"/>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92" t="16712" r="42342" b="46636"/>
          <a:stretch/>
        </p:blipFill>
        <p:spPr>
          <a:xfrm>
            <a:off x="327547" y="1654895"/>
            <a:ext cx="11505062" cy="4425950"/>
          </a:xfrm>
          <a:solidFill>
            <a:schemeClr val="accent5"/>
          </a:solidFill>
          <a:ln w="38100">
            <a:solidFill>
              <a:schemeClr val="accent5"/>
            </a:solidFill>
          </a:ln>
        </p:spPr>
      </p:pic>
      <p:sp>
        <p:nvSpPr>
          <p:cNvPr id="6" name="Footer Placeholder 3">
            <a:extLst>
              <a:ext uri="{FF2B5EF4-FFF2-40B4-BE49-F238E27FC236}">
                <a16:creationId xmlns:a16="http://schemas.microsoft.com/office/drawing/2014/main" id="{E014B3E9-A840-41F7-B2C4-BBE11C53ACFE}"/>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498B1348-E234-430E-895D-C4DD9286EFBD}"/>
              </a:ext>
            </a:extLst>
          </p:cNvPr>
          <p:cNvSpPr>
            <a:spLocks noGrp="1"/>
          </p:cNvSpPr>
          <p:nvPr>
            <p:ph type="sldNum" sz="quarter" idx="4"/>
          </p:nvPr>
        </p:nvSpPr>
        <p:spPr/>
        <p:txBody>
          <a:bodyPr/>
          <a:lstStyle/>
          <a:p>
            <a:fld id="{51AC9CB8-E4A1-4C80-A0FE-41AB03406E23}" type="slidenum">
              <a:rPr lang="en-GB" smtClean="0"/>
              <a:pPr/>
              <a:t>23</a:t>
            </a:fld>
            <a:endParaRPr lang="en-GB"/>
          </a:p>
        </p:txBody>
      </p:sp>
    </p:spTree>
    <p:extLst>
      <p:ext uri="{BB962C8B-B14F-4D97-AF65-F5344CB8AC3E}">
        <p14:creationId xmlns:p14="http://schemas.microsoft.com/office/powerpoint/2010/main" val="1373081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49E2-9A8E-465B-9EE9-D1EF9DFF8F94}"/>
              </a:ext>
            </a:extLst>
          </p:cNvPr>
          <p:cNvSpPr>
            <a:spLocks noGrp="1"/>
          </p:cNvSpPr>
          <p:nvPr>
            <p:ph type="title"/>
          </p:nvPr>
        </p:nvSpPr>
        <p:spPr/>
        <p:txBody>
          <a:bodyPr>
            <a:normAutofit/>
          </a:bodyPr>
          <a:lstStyle/>
          <a:p>
            <a:r>
              <a:rPr lang="en-GB"/>
              <a:t>What opportunities are there every year?</a:t>
            </a:r>
          </a:p>
        </p:txBody>
      </p:sp>
      <p:pic>
        <p:nvPicPr>
          <p:cNvPr id="9" name="Content Placeholder 8">
            <a:extLst>
              <a:ext uri="{FF2B5EF4-FFF2-40B4-BE49-F238E27FC236}">
                <a16:creationId xmlns:a16="http://schemas.microsoft.com/office/drawing/2014/main" id="{C4387EFA-25BE-4076-A606-AB1D4672E787}"/>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170" t="8315" r="236" b="6587"/>
          <a:stretch/>
        </p:blipFill>
        <p:spPr>
          <a:xfrm>
            <a:off x="347241" y="1539433"/>
            <a:ext cx="11442291" cy="4620067"/>
          </a:xfrm>
          <a:ln w="38100">
            <a:solidFill>
              <a:schemeClr val="accent5"/>
            </a:solidFill>
          </a:ln>
        </p:spPr>
      </p:pic>
      <p:sp>
        <p:nvSpPr>
          <p:cNvPr id="7" name="Footer Placeholder 3">
            <a:extLst>
              <a:ext uri="{FF2B5EF4-FFF2-40B4-BE49-F238E27FC236}">
                <a16:creationId xmlns:a16="http://schemas.microsoft.com/office/drawing/2014/main" id="{AACACF03-17AB-4010-9F10-347979EB5B5A}"/>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6" name="Slide Number Placeholder 5">
            <a:extLst>
              <a:ext uri="{FF2B5EF4-FFF2-40B4-BE49-F238E27FC236}">
                <a16:creationId xmlns:a16="http://schemas.microsoft.com/office/drawing/2014/main" id="{D7DCAA57-69D4-4AD8-8C42-8B30C38BA83B}"/>
              </a:ext>
            </a:extLst>
          </p:cNvPr>
          <p:cNvSpPr>
            <a:spLocks noGrp="1"/>
          </p:cNvSpPr>
          <p:nvPr>
            <p:ph type="sldNum" sz="quarter" idx="4"/>
          </p:nvPr>
        </p:nvSpPr>
        <p:spPr/>
        <p:txBody>
          <a:bodyPr/>
          <a:lstStyle/>
          <a:p>
            <a:fld id="{51AC9CB8-E4A1-4C80-A0FE-41AB03406E23}" type="slidenum">
              <a:rPr lang="en-GB" smtClean="0"/>
              <a:pPr/>
              <a:t>24</a:t>
            </a:fld>
            <a:endParaRPr lang="en-GB"/>
          </a:p>
        </p:txBody>
      </p:sp>
    </p:spTree>
    <p:extLst>
      <p:ext uri="{BB962C8B-B14F-4D97-AF65-F5344CB8AC3E}">
        <p14:creationId xmlns:p14="http://schemas.microsoft.com/office/powerpoint/2010/main" val="6154095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674B6A77-4633-4F47-95CF-1E30ECD29D5D}"/>
              </a:ext>
            </a:extLst>
          </p:cNvPr>
          <p:cNvGraphicFramePr>
            <a:graphicFrameLocks/>
          </p:cNvGraphicFramePr>
          <p:nvPr>
            <p:extLst>
              <p:ext uri="{D42A27DB-BD31-4B8C-83A1-F6EECF244321}">
                <p14:modId xmlns:p14="http://schemas.microsoft.com/office/powerpoint/2010/main" val="3776680039"/>
              </p:ext>
            </p:extLst>
          </p:nvPr>
        </p:nvGraphicFramePr>
        <p:xfrm>
          <a:off x="228600" y="3429000"/>
          <a:ext cx="11734799" cy="44542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p:txBody>
          <a:bodyPr anchor="ctr">
            <a:normAutofit/>
          </a:bodyPr>
          <a:lstStyle/>
          <a:p>
            <a:r>
              <a:rPr lang="en-GB"/>
              <a:t>The idea</a:t>
            </a:r>
          </a:p>
        </p:txBody>
      </p:sp>
      <p:sp>
        <p:nvSpPr>
          <p:cNvPr id="15" name="Rectangle: Rounded Corners 14">
            <a:extLst>
              <a:ext uri="{FF2B5EF4-FFF2-40B4-BE49-F238E27FC236}">
                <a16:creationId xmlns:a16="http://schemas.microsoft.com/office/drawing/2014/main" id="{589E1843-B0D9-46E1-A193-84EF20510F90}"/>
              </a:ext>
              <a:ext uri="{C183D7F6-B498-43B3-948B-1728B52AA6E4}">
                <adec:decorative xmlns:adec="http://schemas.microsoft.com/office/drawing/2017/decorative" val="1"/>
              </a:ext>
            </a:extLst>
          </p:cNvPr>
          <p:cNvSpPr/>
          <p:nvPr/>
        </p:nvSpPr>
        <p:spPr>
          <a:xfrm>
            <a:off x="228600" y="1497008"/>
            <a:ext cx="5689600" cy="1404461"/>
          </a:xfrm>
          <a:prstGeom prst="roundRect">
            <a:avLst>
              <a:gd name="adj" fmla="val 10000"/>
            </a:avLst>
          </a:prstGeom>
          <a:solidFill>
            <a:schemeClr val="tx2"/>
          </a:solidFill>
          <a:ln w="38100">
            <a:solidFill>
              <a:schemeClr val="accent5"/>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6" name="Rectangle 15">
            <a:extLst>
              <a:ext uri="{FF2B5EF4-FFF2-40B4-BE49-F238E27FC236}">
                <a16:creationId xmlns:a16="http://schemas.microsoft.com/office/drawing/2014/main" id="{383EE445-B7FB-4FE9-BD5C-5C0AADBD0C07}"/>
              </a:ext>
              <a:ext uri="{C183D7F6-B498-43B3-948B-1728B52AA6E4}">
                <adec:decorative xmlns:adec="http://schemas.microsoft.com/office/drawing/2017/decorative" val="1"/>
              </a:ext>
            </a:extLst>
          </p:cNvPr>
          <p:cNvSpPr/>
          <p:nvPr/>
        </p:nvSpPr>
        <p:spPr>
          <a:xfrm>
            <a:off x="653449" y="1813012"/>
            <a:ext cx="772453" cy="772453"/>
          </a:xfrm>
          <a:prstGeom prst="rect">
            <a:avLst/>
          </a:prstGeom>
          <a:blipFill>
            <a:blip r:embed="rId8">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Freeform: Shape 16" descr="Create a bank of accessibility-related appraisal objectives&#10;">
            <a:extLst>
              <a:ext uri="{FF2B5EF4-FFF2-40B4-BE49-F238E27FC236}">
                <a16:creationId xmlns:a16="http://schemas.microsoft.com/office/drawing/2014/main" id="{D1CADB3F-B568-47CE-84D7-E1350C1F9C95}"/>
              </a:ext>
              <a:ext uri="{C183D7F6-B498-43B3-948B-1728B52AA6E4}">
                <adec:decorative xmlns:adec="http://schemas.microsoft.com/office/drawing/2017/decorative" val="0"/>
              </a:ext>
            </a:extLst>
          </p:cNvPr>
          <p:cNvSpPr/>
          <p:nvPr/>
        </p:nvSpPr>
        <p:spPr>
          <a:xfrm>
            <a:off x="1850752" y="1497008"/>
            <a:ext cx="4067447" cy="1404461"/>
          </a:xfrm>
          <a:custGeom>
            <a:avLst/>
            <a:gdLst>
              <a:gd name="connsiteX0" fmla="*/ 0 w 4067447"/>
              <a:gd name="connsiteY0" fmla="*/ 0 h 1404461"/>
              <a:gd name="connsiteX1" fmla="*/ 4067447 w 4067447"/>
              <a:gd name="connsiteY1" fmla="*/ 0 h 1404461"/>
              <a:gd name="connsiteX2" fmla="*/ 4067447 w 4067447"/>
              <a:gd name="connsiteY2" fmla="*/ 1404461 h 1404461"/>
              <a:gd name="connsiteX3" fmla="*/ 0 w 4067447"/>
              <a:gd name="connsiteY3" fmla="*/ 1404461 h 1404461"/>
              <a:gd name="connsiteX4" fmla="*/ 0 w 4067447"/>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447" h="1404461">
                <a:moveTo>
                  <a:pt x="0" y="0"/>
                </a:moveTo>
                <a:lnTo>
                  <a:pt x="4067447" y="0"/>
                </a:lnTo>
                <a:lnTo>
                  <a:pt x="4067447"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Create a bank of accessibility-related appraisal objectives.</a:t>
            </a:r>
          </a:p>
        </p:txBody>
      </p:sp>
      <p:sp>
        <p:nvSpPr>
          <p:cNvPr id="18" name="Rectangle: Rounded Corners 17">
            <a:extLst>
              <a:ext uri="{FF2B5EF4-FFF2-40B4-BE49-F238E27FC236}">
                <a16:creationId xmlns:a16="http://schemas.microsoft.com/office/drawing/2014/main" id="{2D6ED290-8AC0-4257-9E19-0B51CFBCB4AA}"/>
              </a:ext>
              <a:ext uri="{C183D7F6-B498-43B3-948B-1728B52AA6E4}">
                <adec:decorative xmlns:adec="http://schemas.microsoft.com/office/drawing/2017/decorative" val="1"/>
              </a:ext>
            </a:extLst>
          </p:cNvPr>
          <p:cNvSpPr/>
          <p:nvPr/>
        </p:nvSpPr>
        <p:spPr>
          <a:xfrm>
            <a:off x="228600" y="3252585"/>
            <a:ext cx="5689600" cy="140446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GB" dirty="0"/>
          </a:p>
        </p:txBody>
      </p:sp>
      <p:sp>
        <p:nvSpPr>
          <p:cNvPr id="19" name="Rectangle 18">
            <a:extLst>
              <a:ext uri="{FF2B5EF4-FFF2-40B4-BE49-F238E27FC236}">
                <a16:creationId xmlns:a16="http://schemas.microsoft.com/office/drawing/2014/main" id="{22519218-59F0-44DE-B859-26138D7F0DA1}"/>
              </a:ext>
              <a:ext uri="{C183D7F6-B498-43B3-948B-1728B52AA6E4}">
                <adec:decorative xmlns:adec="http://schemas.microsoft.com/office/drawing/2017/decorative" val="1"/>
              </a:ext>
            </a:extLst>
          </p:cNvPr>
          <p:cNvSpPr/>
          <p:nvPr/>
        </p:nvSpPr>
        <p:spPr>
          <a:xfrm>
            <a:off x="653449" y="3568588"/>
            <a:ext cx="772453" cy="772453"/>
          </a:xfrm>
          <a:prstGeom prst="rect">
            <a:avLst/>
          </a:prstGeom>
          <a:blipFill>
            <a:blip r:embed="rId10">
              <a:extLst>
                <a:ext uri="{96DAC541-7B7A-43D3-8B79-37D633B846F1}">
                  <asvg:svgBlip xmlns:asvg="http://schemas.microsoft.com/office/drawing/2016/SVG/main" r:embed="rId11"/>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Freeform: Shape 19" descr="Can be used as is or customised&#10;">
            <a:extLst>
              <a:ext uri="{FF2B5EF4-FFF2-40B4-BE49-F238E27FC236}">
                <a16:creationId xmlns:a16="http://schemas.microsoft.com/office/drawing/2014/main" id="{344478DB-2FAD-46B1-A4BE-5BB25242D945}"/>
              </a:ext>
              <a:ext uri="{C183D7F6-B498-43B3-948B-1728B52AA6E4}">
                <adec:decorative xmlns:adec="http://schemas.microsoft.com/office/drawing/2017/decorative" val="0"/>
              </a:ext>
            </a:extLst>
          </p:cNvPr>
          <p:cNvSpPr/>
          <p:nvPr/>
        </p:nvSpPr>
        <p:spPr>
          <a:xfrm>
            <a:off x="1850752" y="3252585"/>
            <a:ext cx="4067447" cy="1404461"/>
          </a:xfrm>
          <a:custGeom>
            <a:avLst/>
            <a:gdLst>
              <a:gd name="connsiteX0" fmla="*/ 0 w 4067447"/>
              <a:gd name="connsiteY0" fmla="*/ 0 h 1404461"/>
              <a:gd name="connsiteX1" fmla="*/ 4067447 w 4067447"/>
              <a:gd name="connsiteY1" fmla="*/ 0 h 1404461"/>
              <a:gd name="connsiteX2" fmla="*/ 4067447 w 4067447"/>
              <a:gd name="connsiteY2" fmla="*/ 1404461 h 1404461"/>
              <a:gd name="connsiteX3" fmla="*/ 0 w 4067447"/>
              <a:gd name="connsiteY3" fmla="*/ 1404461 h 1404461"/>
              <a:gd name="connsiteX4" fmla="*/ 0 w 4067447"/>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447" h="1404461">
                <a:moveTo>
                  <a:pt x="0" y="0"/>
                </a:moveTo>
                <a:lnTo>
                  <a:pt x="4067447" y="0"/>
                </a:lnTo>
                <a:lnTo>
                  <a:pt x="4067447"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Can be used as is or customised.</a:t>
            </a:r>
            <a:endParaRPr lang="en-US" sz="2100" kern="1200" dirty="0">
              <a:solidFill>
                <a:schemeClr val="bg1"/>
              </a:solidFill>
            </a:endParaRPr>
          </a:p>
        </p:txBody>
      </p:sp>
      <p:sp>
        <p:nvSpPr>
          <p:cNvPr id="5" name="Rectangle: Rounded Corners 4">
            <a:extLst>
              <a:ext uri="{FF2B5EF4-FFF2-40B4-BE49-F238E27FC236}">
                <a16:creationId xmlns:a16="http://schemas.microsoft.com/office/drawing/2014/main" id="{D4007D78-A008-4992-8E12-3377264B3390}"/>
              </a:ext>
              <a:ext uri="{C183D7F6-B498-43B3-948B-1728B52AA6E4}">
                <adec:decorative xmlns:adec="http://schemas.microsoft.com/office/drawing/2017/decorative" val="1"/>
              </a:ext>
            </a:extLst>
          </p:cNvPr>
          <p:cNvSpPr/>
          <p:nvPr/>
        </p:nvSpPr>
        <p:spPr>
          <a:xfrm>
            <a:off x="6273800" y="1497008"/>
            <a:ext cx="5689600"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a:extLst>
              <a:ext uri="{FF2B5EF4-FFF2-40B4-BE49-F238E27FC236}">
                <a16:creationId xmlns:a16="http://schemas.microsoft.com/office/drawing/2014/main" id="{DEF11DC4-4B4F-4E6C-A120-CF84EC756C74}"/>
              </a:ext>
              <a:ext uri="{C183D7F6-B498-43B3-948B-1728B52AA6E4}">
                <adec:decorative xmlns:adec="http://schemas.microsoft.com/office/drawing/2017/decorative" val="1"/>
              </a:ext>
            </a:extLst>
          </p:cNvPr>
          <p:cNvSpPr/>
          <p:nvPr/>
        </p:nvSpPr>
        <p:spPr>
          <a:xfrm>
            <a:off x="6698649" y="1813012"/>
            <a:ext cx="772453" cy="772453"/>
          </a:xfrm>
          <a:prstGeom prst="rect">
            <a:avLst/>
          </a:prstGeom>
          <a:blipFill>
            <a:blip r:embed="rId12">
              <a:extLst>
                <a:ext uri="{96DAC541-7B7A-43D3-8B79-37D633B846F1}">
                  <asvg:svgBlip xmlns:asvg="http://schemas.microsoft.com/office/drawing/2016/SVG/main" r:embed="rId13"/>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Freeform: Shape 9" descr="Based on different types of role, e.g., technical roles, support roles, administrative roles&#10;">
            <a:extLst>
              <a:ext uri="{FF2B5EF4-FFF2-40B4-BE49-F238E27FC236}">
                <a16:creationId xmlns:a16="http://schemas.microsoft.com/office/drawing/2014/main" id="{BDDC40AF-7A1B-4213-AAB8-6572970825D6}"/>
              </a:ext>
              <a:ext uri="{C183D7F6-B498-43B3-948B-1728B52AA6E4}">
                <adec:decorative xmlns:adec="http://schemas.microsoft.com/office/drawing/2017/decorative" val="0"/>
              </a:ext>
            </a:extLst>
          </p:cNvPr>
          <p:cNvSpPr/>
          <p:nvPr/>
        </p:nvSpPr>
        <p:spPr>
          <a:xfrm>
            <a:off x="7895952" y="1497008"/>
            <a:ext cx="4067447" cy="1404461"/>
          </a:xfrm>
          <a:custGeom>
            <a:avLst/>
            <a:gdLst>
              <a:gd name="connsiteX0" fmla="*/ 0 w 4067447"/>
              <a:gd name="connsiteY0" fmla="*/ 0 h 1404461"/>
              <a:gd name="connsiteX1" fmla="*/ 4067447 w 4067447"/>
              <a:gd name="connsiteY1" fmla="*/ 0 h 1404461"/>
              <a:gd name="connsiteX2" fmla="*/ 4067447 w 4067447"/>
              <a:gd name="connsiteY2" fmla="*/ 1404461 h 1404461"/>
              <a:gd name="connsiteX3" fmla="*/ 0 w 4067447"/>
              <a:gd name="connsiteY3" fmla="*/ 1404461 h 1404461"/>
              <a:gd name="connsiteX4" fmla="*/ 0 w 4067447"/>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447" h="1404461">
                <a:moveTo>
                  <a:pt x="0" y="0"/>
                </a:moveTo>
                <a:lnTo>
                  <a:pt x="4067447" y="0"/>
                </a:lnTo>
                <a:lnTo>
                  <a:pt x="4067447"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Based on different types of role, e.g., technical roles, support roles, administrative roles.</a:t>
            </a:r>
            <a:endParaRPr lang="en-US" sz="2100" kern="1200" dirty="0">
              <a:solidFill>
                <a:schemeClr val="bg1"/>
              </a:solidFill>
            </a:endParaRPr>
          </a:p>
        </p:txBody>
      </p:sp>
      <p:sp>
        <p:nvSpPr>
          <p:cNvPr id="11" name="Rectangle: Rounded Corners 10">
            <a:extLst>
              <a:ext uri="{FF2B5EF4-FFF2-40B4-BE49-F238E27FC236}">
                <a16:creationId xmlns:a16="http://schemas.microsoft.com/office/drawing/2014/main" id="{0A572D28-6EF7-4525-BF95-1C09659CD64E}"/>
              </a:ext>
              <a:ext uri="{C183D7F6-B498-43B3-948B-1728B52AA6E4}">
                <adec:decorative xmlns:adec="http://schemas.microsoft.com/office/drawing/2017/decorative" val="1"/>
              </a:ext>
            </a:extLst>
          </p:cNvPr>
          <p:cNvSpPr/>
          <p:nvPr/>
        </p:nvSpPr>
        <p:spPr>
          <a:xfrm>
            <a:off x="6273800" y="3252585"/>
            <a:ext cx="5689600" cy="1404461"/>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a:extLst>
              <a:ext uri="{FF2B5EF4-FFF2-40B4-BE49-F238E27FC236}">
                <a16:creationId xmlns:a16="http://schemas.microsoft.com/office/drawing/2014/main" id="{E4D59B3D-509D-4D48-B739-EF929BB7183A}"/>
              </a:ext>
              <a:ext uri="{C183D7F6-B498-43B3-948B-1728B52AA6E4}">
                <adec:decorative xmlns:adec="http://schemas.microsoft.com/office/drawing/2017/decorative" val="1"/>
              </a:ext>
            </a:extLst>
          </p:cNvPr>
          <p:cNvSpPr/>
          <p:nvPr/>
        </p:nvSpPr>
        <p:spPr>
          <a:xfrm>
            <a:off x="6698649" y="3568588"/>
            <a:ext cx="772453" cy="772453"/>
          </a:xfrm>
          <a:prstGeom prst="rect">
            <a:avLst/>
          </a:prstGeom>
          <a:blipFill>
            <a:blip r:embed="rId14">
              <a:extLst>
                <a:ext uri="{96DAC541-7B7A-43D3-8B79-37D633B846F1}">
                  <asvg:svgBlip xmlns:asvg="http://schemas.microsoft.com/office/drawing/2016/SVG/main" r:embed="rId15"/>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82085E8-CA8E-4F3F-BF26-1F6E4F79A45B}"/>
              </a:ext>
              <a:ext uri="{C183D7F6-B498-43B3-948B-1728B52AA6E4}">
                <adec:decorative xmlns:adec="http://schemas.microsoft.com/office/drawing/2017/decorative" val="0"/>
              </a:ext>
            </a:extLst>
          </p:cNvPr>
          <p:cNvSpPr/>
          <p:nvPr/>
        </p:nvSpPr>
        <p:spPr>
          <a:xfrm>
            <a:off x="7895952" y="3252585"/>
            <a:ext cx="4067447" cy="1404461"/>
          </a:xfrm>
          <a:custGeom>
            <a:avLst/>
            <a:gdLst>
              <a:gd name="connsiteX0" fmla="*/ 0 w 4067447"/>
              <a:gd name="connsiteY0" fmla="*/ 0 h 1404461"/>
              <a:gd name="connsiteX1" fmla="*/ 4067447 w 4067447"/>
              <a:gd name="connsiteY1" fmla="*/ 0 h 1404461"/>
              <a:gd name="connsiteX2" fmla="*/ 4067447 w 4067447"/>
              <a:gd name="connsiteY2" fmla="*/ 1404461 h 1404461"/>
              <a:gd name="connsiteX3" fmla="*/ 0 w 4067447"/>
              <a:gd name="connsiteY3" fmla="*/ 1404461 h 1404461"/>
              <a:gd name="connsiteX4" fmla="*/ 0 w 4067447"/>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7447" h="1404461">
                <a:moveTo>
                  <a:pt x="0" y="0"/>
                </a:moveTo>
                <a:lnTo>
                  <a:pt x="4067447" y="0"/>
                </a:lnTo>
                <a:lnTo>
                  <a:pt x="4067447"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933450">
              <a:lnSpc>
                <a:spcPct val="100000"/>
              </a:lnSpc>
              <a:spcBef>
                <a:spcPct val="0"/>
              </a:spcBef>
              <a:spcAft>
                <a:spcPct val="35000"/>
              </a:spcAft>
              <a:buNone/>
            </a:pPr>
            <a:r>
              <a:rPr lang="en-GB" sz="2100" kern="1200" dirty="0">
                <a:solidFill>
                  <a:schemeClr val="bg1"/>
                </a:solidFill>
              </a:rPr>
              <a:t>Based on different levels of accessibility awareness and skill of the individual.</a:t>
            </a:r>
            <a:endParaRPr lang="en-US" sz="2100" kern="1200" dirty="0">
              <a:solidFill>
                <a:schemeClr val="bg1"/>
              </a:solidFill>
            </a:endParaRPr>
          </a:p>
        </p:txBody>
      </p:sp>
      <p:sp>
        <p:nvSpPr>
          <p:cNvPr id="21" name="Footer Placeholder 3">
            <a:extLst>
              <a:ext uri="{FF2B5EF4-FFF2-40B4-BE49-F238E27FC236}">
                <a16:creationId xmlns:a16="http://schemas.microsoft.com/office/drawing/2014/main" id="{D6A3101E-B5C5-40D9-847D-4B04CFC45660}"/>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25</a:t>
            </a:fld>
            <a:endParaRPr lang="en-GB"/>
          </a:p>
        </p:txBody>
      </p:sp>
    </p:spTree>
    <p:extLst>
      <p:ext uri="{BB962C8B-B14F-4D97-AF65-F5344CB8AC3E}">
        <p14:creationId xmlns:p14="http://schemas.microsoft.com/office/powerpoint/2010/main" val="3992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7" grpId="0"/>
      <p:bldP spid="20" grpId="0"/>
      <p:bldP spid="10"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666A5-DC4A-4BC2-9162-ADE322881E68}"/>
              </a:ext>
            </a:extLst>
          </p:cNvPr>
          <p:cNvSpPr>
            <a:spLocks noGrp="1"/>
          </p:cNvSpPr>
          <p:nvPr>
            <p:ph type="title"/>
          </p:nvPr>
        </p:nvSpPr>
        <p:spPr/>
        <p:txBody>
          <a:bodyPr/>
          <a:lstStyle/>
          <a:p>
            <a:r>
              <a:rPr lang="en-GB"/>
              <a:t>Roles</a:t>
            </a:r>
          </a:p>
        </p:txBody>
      </p:sp>
      <p:graphicFrame>
        <p:nvGraphicFramePr>
          <p:cNvPr id="8" name="Content Placeholder 2" descr="Question breaks&#10;Acronyms&#10;Polls&#10;Continuing the discussion&#10;">
            <a:extLst>
              <a:ext uri="{FF2B5EF4-FFF2-40B4-BE49-F238E27FC236}">
                <a16:creationId xmlns:a16="http://schemas.microsoft.com/office/drawing/2014/main" id="{3C0E1F4C-7614-49D8-A9EE-7D164FDB2517}"/>
              </a:ext>
            </a:extLst>
          </p:cNvPr>
          <p:cNvGraphicFramePr>
            <a:graphicFrameLocks noGrp="1"/>
          </p:cNvGraphicFramePr>
          <p:nvPr>
            <p:ph idx="1"/>
            <p:extLst>
              <p:ext uri="{D42A27DB-BD31-4B8C-83A1-F6EECF244321}">
                <p14:modId xmlns:p14="http://schemas.microsoft.com/office/powerpoint/2010/main" val="941535024"/>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3CE64E34-2323-47AE-A6CB-C89026803A6C}"/>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6" name="Slide Number Placeholder 5">
            <a:extLst>
              <a:ext uri="{FF2B5EF4-FFF2-40B4-BE49-F238E27FC236}">
                <a16:creationId xmlns:a16="http://schemas.microsoft.com/office/drawing/2014/main" id="{A0C529F2-8AF4-4170-8AED-2AB07E2A9195}"/>
              </a:ext>
            </a:extLst>
          </p:cNvPr>
          <p:cNvSpPr>
            <a:spLocks noGrp="1"/>
          </p:cNvSpPr>
          <p:nvPr>
            <p:ph type="sldNum" sz="quarter" idx="4"/>
          </p:nvPr>
        </p:nvSpPr>
        <p:spPr/>
        <p:txBody>
          <a:bodyPr/>
          <a:lstStyle/>
          <a:p>
            <a:fld id="{51AC9CB8-E4A1-4C80-A0FE-41AB03406E23}" type="slidenum">
              <a:rPr lang="en-GB" smtClean="0"/>
              <a:pPr/>
              <a:t>26</a:t>
            </a:fld>
            <a:endParaRPr lang="en-GB"/>
          </a:p>
        </p:txBody>
      </p:sp>
    </p:spTree>
    <p:extLst>
      <p:ext uri="{BB962C8B-B14F-4D97-AF65-F5344CB8AC3E}">
        <p14:creationId xmlns:p14="http://schemas.microsoft.com/office/powerpoint/2010/main" val="15957691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Stages / Levels</a:t>
            </a:r>
            <a:endParaRPr lang="en-GB">
              <a:solidFill>
                <a:schemeClr val="tx1"/>
              </a:solidFill>
            </a:endParaRP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extLst>
              <p:ext uri="{D42A27DB-BD31-4B8C-83A1-F6EECF244321}">
                <p14:modId xmlns:p14="http://schemas.microsoft.com/office/powerpoint/2010/main" val="4035646580"/>
              </p:ext>
            </p:extLst>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21" name="Footer Placeholder 3">
            <a:extLst>
              <a:ext uri="{FF2B5EF4-FFF2-40B4-BE49-F238E27FC236}">
                <a16:creationId xmlns:a16="http://schemas.microsoft.com/office/drawing/2014/main" id="{BB60074E-FA06-4DCA-8D24-66B8E79DA017}"/>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4" name="Slide Number Placeholder 3">
            <a:extLst>
              <a:ext uri="{FF2B5EF4-FFF2-40B4-BE49-F238E27FC236}">
                <a16:creationId xmlns:a16="http://schemas.microsoft.com/office/drawing/2014/main" id="{315E372F-E7D1-46E7-9393-9B41356253F7}"/>
              </a:ext>
            </a:extLst>
          </p:cNvPr>
          <p:cNvSpPr>
            <a:spLocks noGrp="1"/>
          </p:cNvSpPr>
          <p:nvPr>
            <p:ph type="sldNum" sz="quarter" idx="4"/>
          </p:nvPr>
        </p:nvSpPr>
        <p:spPr/>
        <p:txBody>
          <a:bodyPr/>
          <a:lstStyle/>
          <a:p>
            <a:fld id="{51AC9CB8-E4A1-4C80-A0FE-41AB03406E23}" type="slidenum">
              <a:rPr lang="en-GB" smtClean="0"/>
              <a:pPr/>
              <a:t>27</a:t>
            </a:fld>
            <a:endParaRPr lang="en-GB"/>
          </a:p>
        </p:txBody>
      </p:sp>
    </p:spTree>
    <p:extLst>
      <p:ext uri="{BB962C8B-B14F-4D97-AF65-F5344CB8AC3E}">
        <p14:creationId xmlns:p14="http://schemas.microsoft.com/office/powerpoint/2010/main" val="2698247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A620-16FB-4526-99B0-FFD8D7DC5A3B}"/>
              </a:ext>
            </a:extLst>
          </p:cNvPr>
          <p:cNvSpPr>
            <a:spLocks noGrp="1"/>
          </p:cNvSpPr>
          <p:nvPr>
            <p:ph type="title"/>
          </p:nvPr>
        </p:nvSpPr>
        <p:spPr/>
        <p:txBody>
          <a:bodyPr/>
          <a:lstStyle/>
          <a:p>
            <a:r>
              <a:rPr lang="en-GB"/>
              <a:t>Four levels?</a:t>
            </a:r>
          </a:p>
        </p:txBody>
      </p:sp>
      <p:pic>
        <p:nvPicPr>
          <p:cNvPr id="7" name="Content Placeholder 6" descr="Intuit’s Accessibility Champion program enables everyone to become a champion and a roadmap for people to become leaders. This was created to celebrate people making contributions towards accessibility. It highlights people via employee profile badges, congratulatory spotlights, and notifications to managers about their commitment. The program emphasizes customer empathy, disability etiquette, and accessible product design and development.">
            <a:extLst>
              <a:ext uri="{FF2B5EF4-FFF2-40B4-BE49-F238E27FC236}">
                <a16:creationId xmlns:a16="http://schemas.microsoft.com/office/drawing/2014/main" id="{D9CBEF9E-BAB1-4E38-9F23-9BCF91EFFA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82056" y="1520825"/>
            <a:ext cx="7989787" cy="4638675"/>
          </a:xfrm>
          <a:ln w="38100">
            <a:solidFill>
              <a:schemeClr val="accent5"/>
            </a:solidFill>
          </a:ln>
        </p:spPr>
      </p:pic>
      <p:sp>
        <p:nvSpPr>
          <p:cNvPr id="4" name="Footer Placeholder 3">
            <a:extLst>
              <a:ext uri="{FF2B5EF4-FFF2-40B4-BE49-F238E27FC236}">
                <a16:creationId xmlns:a16="http://schemas.microsoft.com/office/drawing/2014/main" id="{134D7E46-8407-4E54-9DEE-9AB61B6D1964}"/>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30D04201-689B-4FC2-B69F-CE1FA6D66DB2}"/>
              </a:ext>
            </a:extLst>
          </p:cNvPr>
          <p:cNvSpPr>
            <a:spLocks noGrp="1"/>
          </p:cNvSpPr>
          <p:nvPr>
            <p:ph type="sldNum" sz="quarter" idx="4"/>
          </p:nvPr>
        </p:nvSpPr>
        <p:spPr/>
        <p:txBody>
          <a:bodyPr/>
          <a:lstStyle/>
          <a:p>
            <a:fld id="{51AC9CB8-E4A1-4C80-A0FE-41AB03406E23}" type="slidenum">
              <a:rPr lang="en-GB" smtClean="0"/>
              <a:pPr/>
              <a:t>28</a:t>
            </a:fld>
            <a:endParaRPr lang="en-GB"/>
          </a:p>
        </p:txBody>
      </p:sp>
    </p:spTree>
    <p:extLst>
      <p:ext uri="{BB962C8B-B14F-4D97-AF65-F5344CB8AC3E}">
        <p14:creationId xmlns:p14="http://schemas.microsoft.com/office/powerpoint/2010/main" val="3989098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What types of activities are under each stage?</a:t>
            </a:r>
          </a:p>
        </p:txBody>
      </p:sp>
      <p:graphicFrame>
        <p:nvGraphicFramePr>
          <p:cNvPr id="9" name="Content Placeholder 6" descr="Do...&#10;In order to...&#10;and...">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3400118328"/>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376E0F3F-B1A7-4A37-A041-9E611F22E4D0}"/>
              </a:ext>
            </a:extLst>
          </p:cNvPr>
          <p:cNvSpPr>
            <a:spLocks noGrp="1"/>
          </p:cNvSpPr>
          <p:nvPr>
            <p:ph type="ftr" sz="quarter" idx="3"/>
          </p:nvPr>
        </p:nvSpPr>
        <p:spPr>
          <a:xfrm>
            <a:off x="6689783" y="6434490"/>
            <a:ext cx="4300137" cy="372627"/>
          </a:xfrm>
        </p:spPr>
        <p:txBody>
          <a:bodyPr/>
          <a:lstStyle/>
          <a:p>
            <a:r>
              <a:rPr lang="en-GB" dirty="0"/>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29</a:t>
            </a:fld>
            <a:endParaRPr lang="en-GB"/>
          </a:p>
        </p:txBody>
      </p:sp>
    </p:spTree>
    <p:extLst>
      <p:ext uri="{BB962C8B-B14F-4D97-AF65-F5344CB8AC3E}">
        <p14:creationId xmlns:p14="http://schemas.microsoft.com/office/powerpoint/2010/main" val="1569502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FE9EF-BB0C-4F5C-9456-02B4D2679479}"/>
              </a:ext>
            </a:extLst>
          </p:cNvPr>
          <p:cNvSpPr>
            <a:spLocks noGrp="1"/>
          </p:cNvSpPr>
          <p:nvPr>
            <p:ph type="title" idx="4294967295"/>
          </p:nvPr>
        </p:nvSpPr>
        <p:spPr>
          <a:xfrm>
            <a:off x="0" y="168275"/>
            <a:ext cx="11772900" cy="1154113"/>
          </a:xfrm>
        </p:spPr>
        <p:txBody>
          <a:bodyPr/>
          <a:lstStyle/>
          <a:p>
            <a:r>
              <a:rPr lang="en-GB">
                <a:solidFill>
                  <a:schemeClr val="tx1"/>
                </a:solidFill>
              </a:rPr>
              <a:t>You are the resistance</a:t>
            </a:r>
          </a:p>
        </p:txBody>
      </p:sp>
      <p:pic>
        <p:nvPicPr>
          <p:cNvPr id="7" name="Picture 6" descr="Christian Bale talking into a CB radio in a scene from Terminator Salvation.">
            <a:extLst>
              <a:ext uri="{FF2B5EF4-FFF2-40B4-BE49-F238E27FC236}">
                <a16:creationId xmlns:a16="http://schemas.microsoft.com/office/drawing/2014/main" id="{73F98963-FA99-4B39-9A02-83AA82A257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027"/>
            <a:ext cx="12251950" cy="5163015"/>
          </a:xfrm>
          <a:prstGeom prst="rect">
            <a:avLst/>
          </a:prstGeom>
          <a:ln>
            <a:noFill/>
          </a:ln>
          <a:effectLst>
            <a:softEdge rad="112500"/>
          </a:effectLst>
        </p:spPr>
      </p:pic>
      <p:sp>
        <p:nvSpPr>
          <p:cNvPr id="8" name="Oval 7">
            <a:extLst>
              <a:ext uri="{FF2B5EF4-FFF2-40B4-BE49-F238E27FC236}">
                <a16:creationId xmlns:a16="http://schemas.microsoft.com/office/drawing/2014/main" id="{41773B37-E0AC-47F0-99F0-E41E33EA1CA2}"/>
              </a:ext>
              <a:ext uri="{C183D7F6-B498-43B3-948B-1728B52AA6E4}">
                <adec:decorative xmlns:adec="http://schemas.microsoft.com/office/drawing/2017/decorative" val="1"/>
              </a:ext>
            </a:extLst>
          </p:cNvPr>
          <p:cNvSpPr/>
          <p:nvPr/>
        </p:nvSpPr>
        <p:spPr>
          <a:xfrm>
            <a:off x="7818522" y="-3534157"/>
            <a:ext cx="11053134" cy="9713090"/>
          </a:xfrm>
          <a:prstGeom prst="ellipse">
            <a:avLst/>
          </a:prstGeom>
          <a:solidFill>
            <a:schemeClr val="tx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50" name="Picture 2" descr="Global Accessibility Awareness Day">
            <a:extLst>
              <a:ext uri="{FF2B5EF4-FFF2-40B4-BE49-F238E27FC236}">
                <a16:creationId xmlns:a16="http://schemas.microsoft.com/office/drawing/2014/main" id="{49B08346-F447-4D57-B77D-7E87BAA18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7475" y="168275"/>
            <a:ext cx="3924950" cy="402559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4A9472C-E57A-4A93-9782-EA0C1FA7CACC}"/>
              </a:ext>
            </a:extLst>
          </p:cNvPr>
          <p:cNvSpPr txBox="1"/>
          <p:nvPr/>
        </p:nvSpPr>
        <p:spPr>
          <a:xfrm>
            <a:off x="0" y="6320393"/>
            <a:ext cx="2667000" cy="369332"/>
          </a:xfrm>
          <a:prstGeom prst="rect">
            <a:avLst/>
          </a:prstGeom>
          <a:noFill/>
        </p:spPr>
        <p:txBody>
          <a:bodyPr wrap="square" rtlCol="0">
            <a:spAutoFit/>
          </a:bodyPr>
          <a:lstStyle/>
          <a:p>
            <a:r>
              <a:rPr lang="en-GB" dirty="0">
                <a:solidFill>
                  <a:schemeClr val="accent5"/>
                </a:solidFill>
              </a:rPr>
              <a:t>© Columbia Pictures</a:t>
            </a:r>
          </a:p>
        </p:txBody>
      </p:sp>
      <p:sp>
        <p:nvSpPr>
          <p:cNvPr id="4" name="Footer Placeholder 3">
            <a:extLst>
              <a:ext uri="{FF2B5EF4-FFF2-40B4-BE49-F238E27FC236}">
                <a16:creationId xmlns:a16="http://schemas.microsoft.com/office/drawing/2014/main" id="{60ACBD4A-236F-49DD-846D-19952A37042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8FF2A175-9F89-45CC-B7C7-5EAC500A8224}"/>
              </a:ext>
            </a:extLst>
          </p:cNvPr>
          <p:cNvSpPr>
            <a:spLocks noGrp="1"/>
          </p:cNvSpPr>
          <p:nvPr>
            <p:ph type="sldNum" sz="quarter" idx="4"/>
          </p:nvPr>
        </p:nvSpPr>
        <p:spPr/>
        <p:txBody>
          <a:bodyPr/>
          <a:lstStyle/>
          <a:p>
            <a:fld id="{51AC9CB8-E4A1-4C80-A0FE-41AB03406E23}" type="slidenum">
              <a:rPr lang="en-GB" smtClean="0"/>
              <a:pPr/>
              <a:t>3</a:t>
            </a:fld>
            <a:endParaRPr lang="en-GB"/>
          </a:p>
        </p:txBody>
      </p:sp>
    </p:spTree>
    <p:extLst>
      <p:ext uri="{BB962C8B-B14F-4D97-AF65-F5344CB8AC3E}">
        <p14:creationId xmlns:p14="http://schemas.microsoft.com/office/powerpoint/2010/main" val="200166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dirty="0"/>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1087" y="1361719"/>
            <a:ext cx="3409826" cy="4768987"/>
          </a:xfrm>
          <a:prstGeom prst="rect">
            <a:avLst/>
          </a:prstGeom>
          <a:noFill/>
          <a:ln w="38100">
            <a:solidFill>
              <a:schemeClr val="accent5"/>
            </a:solidFill>
          </a:ln>
        </p:spPr>
      </p:pic>
      <p:sp>
        <p:nvSpPr>
          <p:cNvPr id="8" name="Footer Placeholder 3">
            <a:extLst>
              <a:ext uri="{FF2B5EF4-FFF2-40B4-BE49-F238E27FC236}">
                <a16:creationId xmlns:a16="http://schemas.microsoft.com/office/drawing/2014/main" id="{A37326AD-777D-4516-8A9C-D7812EA5750A}"/>
              </a:ext>
            </a:extLst>
          </p:cNvPr>
          <p:cNvSpPr>
            <a:spLocks noGrp="1"/>
          </p:cNvSpPr>
          <p:nvPr>
            <p:ph type="ftr" sz="quarter" idx="3"/>
          </p:nvPr>
        </p:nvSpPr>
        <p:spPr>
          <a:xfrm>
            <a:off x="6689783" y="6434490"/>
            <a:ext cx="4300137" cy="372627"/>
          </a:xfrm>
        </p:spPr>
        <p:txBody>
          <a:bodyPr/>
          <a:lstStyle/>
          <a:p>
            <a:r>
              <a:rPr lang="en-GB" dirty="0"/>
              <a:t>Tamsyn Smith and Matthew Deeprose</a:t>
            </a:r>
          </a:p>
        </p:txBody>
      </p:sp>
      <p:sp>
        <p:nvSpPr>
          <p:cNvPr id="5" name="Slide Number Placeholder 4">
            <a:extLst>
              <a:ext uri="{FF2B5EF4-FFF2-40B4-BE49-F238E27FC236}">
                <a16:creationId xmlns:a16="http://schemas.microsoft.com/office/drawing/2014/main" id="{3EB7F2AB-497F-4C04-BF27-1746CEBAB5BC}"/>
              </a:ext>
              <a:ext uri="{C183D7F6-B498-43B3-948B-1728B52AA6E4}">
                <adec:decorative xmlns:adec="http://schemas.microsoft.com/office/drawing/2017/decorative" val="0"/>
              </a:ext>
            </a:extLst>
          </p:cNvPr>
          <p:cNvSpPr>
            <a:spLocks noGrp="1"/>
          </p:cNvSpPr>
          <p:nvPr>
            <p:ph type="sldNum" sz="quarter" idx="4"/>
          </p:nvPr>
        </p:nvSpPr>
        <p:spPr/>
        <p:txBody>
          <a:bodyPr/>
          <a:lstStyle/>
          <a:p>
            <a:fld id="{51AC9CB8-E4A1-4C80-A0FE-41AB03406E23}" type="slidenum">
              <a:rPr lang="en-GB" smtClean="0"/>
              <a:pPr/>
              <a:t>30</a:t>
            </a:fld>
            <a:endParaRPr lang="en-GB"/>
          </a:p>
        </p:txBody>
      </p:sp>
    </p:spTree>
    <p:extLst>
      <p:ext uri="{BB962C8B-B14F-4D97-AF65-F5344CB8AC3E}">
        <p14:creationId xmlns:p14="http://schemas.microsoft.com/office/powerpoint/2010/main" val="28195937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9CD6FF4-9169-4D9D-E3CF-CB2689910398}"/>
              </a:ext>
            </a:extLst>
          </p:cNvPr>
          <p:cNvSpPr>
            <a:spLocks noGrp="1"/>
          </p:cNvSpPr>
          <p:nvPr>
            <p:ph type="title"/>
          </p:nvPr>
        </p:nvSpPr>
        <p:spPr>
          <a:xfrm>
            <a:off x="190500" y="147952"/>
            <a:ext cx="11772899" cy="1153360"/>
          </a:xfrm>
        </p:spPr>
        <p:txBody>
          <a:bodyPr/>
          <a:lstStyle/>
          <a:p>
            <a:r>
              <a:rPr lang="en-US"/>
              <a:t>Headings of each objective</a:t>
            </a:r>
          </a:p>
        </p:txBody>
      </p:sp>
      <p:sp>
        <p:nvSpPr>
          <p:cNvPr id="4" name="Footer Placeholder 3">
            <a:extLst>
              <a:ext uri="{FF2B5EF4-FFF2-40B4-BE49-F238E27FC236}">
                <a16:creationId xmlns:a16="http://schemas.microsoft.com/office/drawing/2014/main" id="{9ED60DEB-0B62-4C30-8AFE-0F381FE93B22}"/>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accent5"/>
                </a:solidFill>
              </a:rPr>
              <a:t>Matthew Deeprose</a:t>
            </a:r>
          </a:p>
        </p:txBody>
      </p:sp>
      <p:sp>
        <p:nvSpPr>
          <p:cNvPr id="5" name="Slide Number Placeholder 4">
            <a:extLst>
              <a:ext uri="{FF2B5EF4-FFF2-40B4-BE49-F238E27FC236}">
                <a16:creationId xmlns:a16="http://schemas.microsoft.com/office/drawing/2014/main" id="{2BAD7175-EE35-4748-884E-47CCF413FAD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accent5"/>
                </a:solidFill>
              </a:rPr>
              <a:pPr>
                <a:spcAft>
                  <a:spcPts val="600"/>
                </a:spcAft>
              </a:pPr>
              <a:t>31</a:t>
            </a:fld>
            <a:endParaRPr lang="en-GB">
              <a:solidFill>
                <a:schemeClr val="accent5"/>
              </a:solidFill>
            </a:endParaRPr>
          </a:p>
        </p:txBody>
      </p:sp>
      <p:graphicFrame>
        <p:nvGraphicFramePr>
          <p:cNvPr id="7" name="Content Placeholder 2" descr="Title&#10;Category&#10;Description (SMART)&#10;What you might do to achieve this&#10;">
            <a:extLst>
              <a:ext uri="{FF2B5EF4-FFF2-40B4-BE49-F238E27FC236}">
                <a16:creationId xmlns:a16="http://schemas.microsoft.com/office/drawing/2014/main" id="{A35A66C9-E894-69C2-2D42-17C473CFBFD4}"/>
              </a:ext>
            </a:extLst>
          </p:cNvPr>
          <p:cNvGraphicFramePr>
            <a:graphicFrameLocks noGrp="1"/>
          </p:cNvGraphicFramePr>
          <p:nvPr>
            <p:ph type="dgm" sz="quarter" idx="10"/>
            <p:extLst>
              <p:ext uri="{D42A27DB-BD31-4B8C-83A1-F6EECF244321}">
                <p14:modId xmlns:p14="http://schemas.microsoft.com/office/powerpoint/2010/main" val="4071545117"/>
              </p:ext>
            </p:extLst>
          </p:nvPr>
        </p:nvGraphicFramePr>
        <p:xfrm>
          <a:off x="190500" y="2426209"/>
          <a:ext cx="11772900" cy="37555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303121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Basic content</a:t>
            </a:r>
          </a:p>
        </p:txBody>
      </p:sp>
      <p:graphicFrame>
        <p:nvGraphicFramePr>
          <p:cNvPr id="9" name="Content Placeholder 6" descr="Do...&#10;In order to...&#10;and...">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751436138"/>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1202DD70-B46E-4B13-8665-B10AC93FBFC4}"/>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32</a:t>
            </a:fld>
            <a:endParaRPr lang="en-GB"/>
          </a:p>
        </p:txBody>
      </p:sp>
    </p:spTree>
    <p:extLst>
      <p:ext uri="{BB962C8B-B14F-4D97-AF65-F5344CB8AC3E}">
        <p14:creationId xmlns:p14="http://schemas.microsoft.com/office/powerpoint/2010/main" val="2797999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Example</a:t>
            </a:r>
          </a:p>
        </p:txBody>
      </p:sp>
      <p:graphicFrame>
        <p:nvGraphicFramePr>
          <p:cNvPr id="9" name="Content Placeholder 6" descr="Do&#10; Discuss a service your team supports with a user who has a disability or impairment.&#10;in order to&#10; Identify what works well or not so well.&#10; Gain a better understanding of the types of barriers the user faces.&#10;and&#10; Develop an action plan to improve the user experience and discuss with the team and user community.&#10;">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2470512613"/>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BE19414C-40B1-4DB4-A77E-9DAFA1B67BE4}"/>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33</a:t>
            </a:fld>
            <a:endParaRPr lang="en-GB"/>
          </a:p>
        </p:txBody>
      </p:sp>
    </p:spTree>
    <p:extLst>
      <p:ext uri="{BB962C8B-B14F-4D97-AF65-F5344CB8AC3E}">
        <p14:creationId xmlns:p14="http://schemas.microsoft.com/office/powerpoint/2010/main" val="8835975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DFAB9-846B-4D64-B188-02CC5FCF1103}"/>
              </a:ext>
            </a:extLst>
          </p:cNvPr>
          <p:cNvSpPr>
            <a:spLocks noGrp="1"/>
          </p:cNvSpPr>
          <p:nvPr>
            <p:ph type="title"/>
          </p:nvPr>
        </p:nvSpPr>
        <p:spPr/>
        <p:txBody>
          <a:bodyPr/>
          <a:lstStyle/>
          <a:p>
            <a:r>
              <a:rPr lang="en-GB"/>
              <a:t>Your turn…  </a:t>
            </a:r>
            <a:r>
              <a:rPr lang="en-GB">
                <a:solidFill>
                  <a:srgbClr val="231F20"/>
                </a:solidFill>
              </a:rPr>
              <a:t>21</a:t>
            </a:r>
            <a:endParaRPr lang="en-GB" dirty="0">
              <a:solidFill>
                <a:srgbClr val="231F20"/>
              </a:solidFill>
            </a:endParaRPr>
          </a:p>
        </p:txBody>
      </p:sp>
      <p:sp>
        <p:nvSpPr>
          <p:cNvPr id="4" name="Footer Placeholder 3">
            <a:extLst>
              <a:ext uri="{FF2B5EF4-FFF2-40B4-BE49-F238E27FC236}">
                <a16:creationId xmlns:a16="http://schemas.microsoft.com/office/drawing/2014/main" id="{8B619D27-BD0C-4DE8-B83E-D461B8E8D45C}"/>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50273A7D-CEC0-4A6E-BB40-BFA083438F85}"/>
              </a:ext>
            </a:extLst>
          </p:cNvPr>
          <p:cNvSpPr>
            <a:spLocks noGrp="1"/>
          </p:cNvSpPr>
          <p:nvPr>
            <p:ph type="sldNum" sz="quarter" idx="4"/>
          </p:nvPr>
        </p:nvSpPr>
        <p:spPr/>
        <p:txBody>
          <a:bodyPr/>
          <a:lstStyle/>
          <a:p>
            <a:fld id="{51AC9CB8-E4A1-4C80-A0FE-41AB03406E23}" type="slidenum">
              <a:rPr lang="en-GB" smtClean="0"/>
              <a:pPr/>
              <a:t>34</a:t>
            </a:fld>
            <a:endParaRPr lang="en-GB"/>
          </a:p>
        </p:txBody>
      </p:sp>
      <p:pic>
        <p:nvPicPr>
          <p:cNvPr id="6" name="Content Placeholder 6" descr="A cat pointing toward the audience.&#10;">
            <a:extLst>
              <a:ext uri="{FF2B5EF4-FFF2-40B4-BE49-F238E27FC236}">
                <a16:creationId xmlns:a16="http://schemas.microsoft.com/office/drawing/2014/main" id="{FA490047-C23A-436F-A263-B8E048F4F56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357" b="25714"/>
          <a:stretch/>
        </p:blipFill>
        <p:spPr>
          <a:xfrm>
            <a:off x="547708" y="1520825"/>
            <a:ext cx="11058484" cy="4638675"/>
          </a:xfrm>
          <a:ln w="38100">
            <a:solidFill>
              <a:schemeClr val="accent5"/>
            </a:solidFill>
          </a:ln>
        </p:spPr>
      </p:pic>
    </p:spTree>
    <p:extLst>
      <p:ext uri="{BB962C8B-B14F-4D97-AF65-F5344CB8AC3E}">
        <p14:creationId xmlns:p14="http://schemas.microsoft.com/office/powerpoint/2010/main" val="2585206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3736-1D95-48B2-949F-C50D89BF899D}"/>
              </a:ext>
            </a:extLst>
          </p:cNvPr>
          <p:cNvSpPr>
            <a:spLocks noGrp="1"/>
          </p:cNvSpPr>
          <p:nvPr>
            <p:ph type="title"/>
          </p:nvPr>
        </p:nvSpPr>
        <p:spPr/>
        <p:txBody>
          <a:bodyPr/>
          <a:lstStyle/>
          <a:p>
            <a:r>
              <a:rPr lang="en-GB" dirty="0"/>
              <a:t>Your turn… </a:t>
            </a:r>
            <a:r>
              <a:rPr lang="en-GB" dirty="0">
                <a:solidFill>
                  <a:srgbClr val="231F20"/>
                </a:solidFill>
              </a:rPr>
              <a:t>3</a:t>
            </a:r>
          </a:p>
        </p:txBody>
      </p:sp>
      <p:sp>
        <p:nvSpPr>
          <p:cNvPr id="3" name="Content Placeholder 2">
            <a:extLst>
              <a:ext uri="{FF2B5EF4-FFF2-40B4-BE49-F238E27FC236}">
                <a16:creationId xmlns:a16="http://schemas.microsoft.com/office/drawing/2014/main" id="{431E3BA1-F2D0-4116-98B9-9FF9C4CCE598}"/>
              </a:ext>
            </a:extLst>
          </p:cNvPr>
          <p:cNvSpPr>
            <a:spLocks noGrp="1"/>
          </p:cNvSpPr>
          <p:nvPr>
            <p:ph idx="1"/>
          </p:nvPr>
        </p:nvSpPr>
        <p:spPr/>
        <p:txBody>
          <a:bodyPr anchor="ctr">
            <a:normAutofit lnSpcReduction="10000"/>
          </a:bodyPr>
          <a:lstStyle/>
          <a:p>
            <a:pPr>
              <a:lnSpc>
                <a:spcPct val="150000"/>
              </a:lnSpc>
            </a:pPr>
            <a:r>
              <a:rPr lang="en-GB" sz="4800" dirty="0">
                <a:solidFill>
                  <a:schemeClr val="bg1"/>
                </a:solidFill>
              </a:rPr>
              <a:t>As a ________,</a:t>
            </a:r>
          </a:p>
          <a:p>
            <a:pPr>
              <a:lnSpc>
                <a:spcPct val="150000"/>
              </a:lnSpc>
            </a:pPr>
            <a:r>
              <a:rPr lang="en-GB" sz="4800" dirty="0">
                <a:solidFill>
                  <a:schemeClr val="bg1"/>
                </a:solidFill>
              </a:rPr>
              <a:t>I will _________</a:t>
            </a:r>
          </a:p>
          <a:p>
            <a:pPr>
              <a:lnSpc>
                <a:spcPct val="150000"/>
              </a:lnSpc>
            </a:pPr>
            <a:r>
              <a:rPr lang="en-GB" sz="4800" dirty="0">
                <a:solidFill>
                  <a:schemeClr val="bg1"/>
                </a:solidFill>
              </a:rPr>
              <a:t>in order to ________</a:t>
            </a:r>
          </a:p>
          <a:p>
            <a:pPr>
              <a:lnSpc>
                <a:spcPct val="150000"/>
              </a:lnSpc>
            </a:pPr>
            <a:r>
              <a:rPr lang="en-GB" sz="4800" dirty="0">
                <a:solidFill>
                  <a:schemeClr val="bg1"/>
                </a:solidFill>
              </a:rPr>
              <a:t>and then with my team we will ________.</a:t>
            </a:r>
          </a:p>
        </p:txBody>
      </p:sp>
      <p:sp>
        <p:nvSpPr>
          <p:cNvPr id="4" name="Footer Placeholder 3">
            <a:extLst>
              <a:ext uri="{FF2B5EF4-FFF2-40B4-BE49-F238E27FC236}">
                <a16:creationId xmlns:a16="http://schemas.microsoft.com/office/drawing/2014/main" id="{3D03FE5F-F1CE-4B8A-A448-9E54009A2377}"/>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3927E867-A451-4FC5-93B5-36B9EBB5C07F}"/>
              </a:ext>
            </a:extLst>
          </p:cNvPr>
          <p:cNvSpPr>
            <a:spLocks noGrp="1"/>
          </p:cNvSpPr>
          <p:nvPr>
            <p:ph type="sldNum" sz="quarter" idx="4"/>
          </p:nvPr>
        </p:nvSpPr>
        <p:spPr/>
        <p:txBody>
          <a:bodyPr/>
          <a:lstStyle/>
          <a:p>
            <a:fld id="{51AC9CB8-E4A1-4C80-A0FE-41AB03406E23}" type="slidenum">
              <a:rPr lang="en-GB" smtClean="0"/>
              <a:pPr/>
              <a:t>35</a:t>
            </a:fld>
            <a:endParaRPr lang="en-GB"/>
          </a:p>
        </p:txBody>
      </p:sp>
    </p:spTree>
    <p:extLst>
      <p:ext uri="{BB962C8B-B14F-4D97-AF65-F5344CB8AC3E}">
        <p14:creationId xmlns:p14="http://schemas.microsoft.com/office/powerpoint/2010/main" val="16776831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3736-1D95-48B2-949F-C50D89BF899D}"/>
              </a:ext>
            </a:extLst>
          </p:cNvPr>
          <p:cNvSpPr>
            <a:spLocks noGrp="1"/>
          </p:cNvSpPr>
          <p:nvPr>
            <p:ph type="title"/>
          </p:nvPr>
        </p:nvSpPr>
        <p:spPr/>
        <p:txBody>
          <a:bodyPr/>
          <a:lstStyle/>
          <a:p>
            <a:r>
              <a:rPr lang="en-GB" dirty="0"/>
              <a:t>Your turn…</a:t>
            </a:r>
          </a:p>
        </p:txBody>
      </p:sp>
      <p:sp>
        <p:nvSpPr>
          <p:cNvPr id="3" name="Content Placeholder 2">
            <a:extLst>
              <a:ext uri="{FF2B5EF4-FFF2-40B4-BE49-F238E27FC236}">
                <a16:creationId xmlns:a16="http://schemas.microsoft.com/office/drawing/2014/main" id="{431E3BA1-F2D0-4116-98B9-9FF9C4CCE598}"/>
              </a:ext>
            </a:extLst>
          </p:cNvPr>
          <p:cNvSpPr>
            <a:spLocks noGrp="1"/>
          </p:cNvSpPr>
          <p:nvPr>
            <p:ph idx="1"/>
          </p:nvPr>
        </p:nvSpPr>
        <p:spPr/>
        <p:txBody>
          <a:bodyPr anchor="ctr">
            <a:normAutofit fontScale="77500" lnSpcReduction="20000"/>
          </a:bodyPr>
          <a:lstStyle/>
          <a:p>
            <a:pPr>
              <a:lnSpc>
                <a:spcPct val="150000"/>
              </a:lnSpc>
            </a:pPr>
            <a:r>
              <a:rPr lang="en-GB" sz="4800" dirty="0">
                <a:solidFill>
                  <a:schemeClr val="bg1"/>
                </a:solidFill>
              </a:rPr>
              <a:t>As a </a:t>
            </a:r>
            <a:r>
              <a:rPr lang="en-GB" sz="4800" dirty="0">
                <a:solidFill>
                  <a:schemeClr val="accent1"/>
                </a:solidFill>
              </a:rPr>
              <a:t>person wanting general awareness, </a:t>
            </a:r>
          </a:p>
          <a:p>
            <a:pPr>
              <a:lnSpc>
                <a:spcPct val="150000"/>
              </a:lnSpc>
            </a:pPr>
            <a:r>
              <a:rPr lang="en-GB" sz="4800" dirty="0">
                <a:solidFill>
                  <a:schemeClr val="bg1"/>
                </a:solidFill>
              </a:rPr>
              <a:t>I will turn on </a:t>
            </a:r>
            <a:r>
              <a:rPr lang="en-GB" sz="4800" dirty="0">
                <a:solidFill>
                  <a:schemeClr val="accent1"/>
                </a:solidFill>
              </a:rPr>
              <a:t>accessibility checking in MS products</a:t>
            </a:r>
          </a:p>
          <a:p>
            <a:pPr>
              <a:lnSpc>
                <a:spcPct val="150000"/>
              </a:lnSpc>
            </a:pPr>
            <a:r>
              <a:rPr lang="en-GB" sz="4800" dirty="0">
                <a:solidFill>
                  <a:schemeClr val="bg1"/>
                </a:solidFill>
              </a:rPr>
              <a:t>in order to </a:t>
            </a:r>
            <a:r>
              <a:rPr lang="en-GB" sz="4800" dirty="0">
                <a:solidFill>
                  <a:schemeClr val="accent1"/>
                </a:solidFill>
              </a:rPr>
              <a:t>identify and resolve issues as I work</a:t>
            </a:r>
          </a:p>
          <a:p>
            <a:pPr>
              <a:lnSpc>
                <a:spcPct val="150000"/>
              </a:lnSpc>
            </a:pPr>
            <a:r>
              <a:rPr lang="en-GB" sz="4800" dirty="0">
                <a:solidFill>
                  <a:schemeClr val="bg1"/>
                </a:solidFill>
              </a:rPr>
              <a:t>and then with my team </a:t>
            </a:r>
            <a:r>
              <a:rPr lang="en-GB" sz="4800" dirty="0">
                <a:solidFill>
                  <a:schemeClr val="accent1"/>
                </a:solidFill>
              </a:rPr>
              <a:t>we will share experiences, lessons and tips.</a:t>
            </a:r>
          </a:p>
        </p:txBody>
      </p:sp>
      <p:sp>
        <p:nvSpPr>
          <p:cNvPr id="4" name="Footer Placeholder 3">
            <a:extLst>
              <a:ext uri="{FF2B5EF4-FFF2-40B4-BE49-F238E27FC236}">
                <a16:creationId xmlns:a16="http://schemas.microsoft.com/office/drawing/2014/main" id="{3D03FE5F-F1CE-4B8A-A448-9E54009A2377}"/>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3927E867-A451-4FC5-93B5-36B9EBB5C07F}"/>
              </a:ext>
            </a:extLst>
          </p:cNvPr>
          <p:cNvSpPr>
            <a:spLocks noGrp="1"/>
          </p:cNvSpPr>
          <p:nvPr>
            <p:ph type="sldNum" sz="quarter" idx="4"/>
          </p:nvPr>
        </p:nvSpPr>
        <p:spPr/>
        <p:txBody>
          <a:bodyPr/>
          <a:lstStyle/>
          <a:p>
            <a:fld id="{51AC9CB8-E4A1-4C80-A0FE-41AB03406E23}" type="slidenum">
              <a:rPr lang="en-GB" smtClean="0"/>
              <a:pPr/>
              <a:t>36</a:t>
            </a:fld>
            <a:endParaRPr lang="en-GB"/>
          </a:p>
        </p:txBody>
      </p:sp>
    </p:spTree>
    <p:extLst>
      <p:ext uri="{BB962C8B-B14F-4D97-AF65-F5344CB8AC3E}">
        <p14:creationId xmlns:p14="http://schemas.microsoft.com/office/powerpoint/2010/main" val="28233976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33736-1D95-48B2-949F-C50D89BF899D}"/>
              </a:ext>
            </a:extLst>
          </p:cNvPr>
          <p:cNvSpPr>
            <a:spLocks noGrp="1"/>
          </p:cNvSpPr>
          <p:nvPr>
            <p:ph type="title"/>
          </p:nvPr>
        </p:nvSpPr>
        <p:spPr/>
        <p:txBody>
          <a:bodyPr/>
          <a:lstStyle/>
          <a:p>
            <a:r>
              <a:rPr lang="en-GB" dirty="0"/>
              <a:t>Your turn… </a:t>
            </a:r>
            <a:r>
              <a:rPr lang="en-GB" dirty="0">
                <a:solidFill>
                  <a:srgbClr val="231F20"/>
                </a:solidFill>
              </a:rPr>
              <a:t>3</a:t>
            </a:r>
          </a:p>
        </p:txBody>
      </p:sp>
      <p:sp>
        <p:nvSpPr>
          <p:cNvPr id="3" name="Content Placeholder 2">
            <a:extLst>
              <a:ext uri="{FF2B5EF4-FFF2-40B4-BE49-F238E27FC236}">
                <a16:creationId xmlns:a16="http://schemas.microsoft.com/office/drawing/2014/main" id="{431E3BA1-F2D0-4116-98B9-9FF9C4CCE598}"/>
              </a:ext>
            </a:extLst>
          </p:cNvPr>
          <p:cNvSpPr>
            <a:spLocks noGrp="1"/>
          </p:cNvSpPr>
          <p:nvPr>
            <p:ph idx="1"/>
          </p:nvPr>
        </p:nvSpPr>
        <p:spPr/>
        <p:txBody>
          <a:bodyPr anchor="ctr">
            <a:normAutofit lnSpcReduction="10000"/>
          </a:bodyPr>
          <a:lstStyle/>
          <a:p>
            <a:pPr>
              <a:lnSpc>
                <a:spcPct val="150000"/>
              </a:lnSpc>
            </a:pPr>
            <a:r>
              <a:rPr lang="en-GB" sz="4800" dirty="0">
                <a:solidFill>
                  <a:schemeClr val="bg1"/>
                </a:solidFill>
              </a:rPr>
              <a:t>As a ________,</a:t>
            </a:r>
          </a:p>
          <a:p>
            <a:pPr>
              <a:lnSpc>
                <a:spcPct val="150000"/>
              </a:lnSpc>
            </a:pPr>
            <a:r>
              <a:rPr lang="en-GB" sz="4800" dirty="0">
                <a:solidFill>
                  <a:schemeClr val="bg1"/>
                </a:solidFill>
              </a:rPr>
              <a:t>I will _________</a:t>
            </a:r>
          </a:p>
          <a:p>
            <a:pPr>
              <a:lnSpc>
                <a:spcPct val="150000"/>
              </a:lnSpc>
            </a:pPr>
            <a:r>
              <a:rPr lang="en-GB" sz="4800" dirty="0">
                <a:solidFill>
                  <a:schemeClr val="bg1"/>
                </a:solidFill>
              </a:rPr>
              <a:t>in order to ________</a:t>
            </a:r>
          </a:p>
          <a:p>
            <a:pPr>
              <a:lnSpc>
                <a:spcPct val="150000"/>
              </a:lnSpc>
            </a:pPr>
            <a:r>
              <a:rPr lang="en-GB" sz="4800" dirty="0">
                <a:solidFill>
                  <a:schemeClr val="bg1"/>
                </a:solidFill>
              </a:rPr>
              <a:t>and then with my team we will ________.</a:t>
            </a:r>
          </a:p>
        </p:txBody>
      </p:sp>
      <p:sp>
        <p:nvSpPr>
          <p:cNvPr id="4" name="Footer Placeholder 3">
            <a:extLst>
              <a:ext uri="{FF2B5EF4-FFF2-40B4-BE49-F238E27FC236}">
                <a16:creationId xmlns:a16="http://schemas.microsoft.com/office/drawing/2014/main" id="{3D03FE5F-F1CE-4B8A-A448-9E54009A2377}"/>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3927E867-A451-4FC5-93B5-36B9EBB5C07F}"/>
              </a:ext>
            </a:extLst>
          </p:cNvPr>
          <p:cNvSpPr>
            <a:spLocks noGrp="1"/>
          </p:cNvSpPr>
          <p:nvPr>
            <p:ph type="sldNum" sz="quarter" idx="4"/>
          </p:nvPr>
        </p:nvSpPr>
        <p:spPr/>
        <p:txBody>
          <a:bodyPr/>
          <a:lstStyle/>
          <a:p>
            <a:fld id="{51AC9CB8-E4A1-4C80-A0FE-41AB03406E23}" type="slidenum">
              <a:rPr lang="en-GB" smtClean="0"/>
              <a:pPr/>
              <a:t>37</a:t>
            </a:fld>
            <a:endParaRPr lang="en-GB"/>
          </a:p>
        </p:txBody>
      </p:sp>
    </p:spTree>
    <p:extLst>
      <p:ext uri="{BB962C8B-B14F-4D97-AF65-F5344CB8AC3E}">
        <p14:creationId xmlns:p14="http://schemas.microsoft.com/office/powerpoint/2010/main" val="23218892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Level 1 (general awareness) examples</a:t>
            </a:r>
          </a:p>
        </p:txBody>
      </p:sp>
      <p:graphicFrame>
        <p:nvGraphicFramePr>
          <p:cNvPr id="9" name="Content Placeholder 6" descr="For everyone&#10; Complete our basic level training course and…&#10;For developers&#10; Refresh basics using the Teach Access tutorial and…&#10; Give a 5 to 15-minute presentation within your team about an aspect of your experience with accessibility and…&#10;For support specialists&#10; Review the VPAT / Accessibility Roadmap for a service your team supports and…&#10; Review the accessibility statement of a service your team supports and…&#10;">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3788084137"/>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E25671C0-AA3D-49FA-8DC6-90557669E1DF}"/>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38</a:t>
            </a:fld>
            <a:endParaRPr lang="en-GB"/>
          </a:p>
        </p:txBody>
      </p:sp>
    </p:spTree>
    <p:extLst>
      <p:ext uri="{BB962C8B-B14F-4D97-AF65-F5344CB8AC3E}">
        <p14:creationId xmlns:p14="http://schemas.microsoft.com/office/powerpoint/2010/main" val="2791286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Level 2 (discovering) examples</a:t>
            </a:r>
          </a:p>
        </p:txBody>
      </p:sp>
      <p:graphicFrame>
        <p:nvGraphicFramePr>
          <p:cNvPr id="9" name="Content Placeholder 6" descr="For everyone&#10; Learn how to use the accessibility checking features in office and…&#10; Set up Outlook so that correspondents are alerted if they try to send you an email with accessibility issues.&#10;For developers&#10; Test a site or component you have created using W3C Easy Checks and…&#10; Learn about three WCAG success criteria and their “sufficient techniques” and… &#10;For support specialists&#10; Review local documentation / help guides for a service supported by your team for accessibility and…&#10; Create an accessibility statement for a service supported by your team &#10;">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1117025129"/>
              </p:ext>
            </p:extLst>
          </p:nvPr>
        </p:nvGraphicFramePr>
        <p:xfrm>
          <a:off x="190500" y="1301313"/>
          <a:ext cx="11772900" cy="51331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2B5FDCD6-9FF3-462A-9F14-777938A03D4E}"/>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39</a:t>
            </a:fld>
            <a:endParaRPr lang="en-GB"/>
          </a:p>
        </p:txBody>
      </p:sp>
    </p:spTree>
    <p:extLst>
      <p:ext uri="{BB962C8B-B14F-4D97-AF65-F5344CB8AC3E}">
        <p14:creationId xmlns:p14="http://schemas.microsoft.com/office/powerpoint/2010/main" val="4107645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E5CF-44A4-4F07-AA43-1842335C244F}"/>
              </a:ext>
            </a:extLst>
          </p:cNvPr>
          <p:cNvSpPr>
            <a:spLocks noGrp="1"/>
          </p:cNvSpPr>
          <p:nvPr>
            <p:ph type="title"/>
          </p:nvPr>
        </p:nvSpPr>
        <p:spPr>
          <a:xfrm>
            <a:off x="190500" y="147952"/>
            <a:ext cx="11772899" cy="1153360"/>
          </a:xfrm>
        </p:spPr>
        <p:txBody>
          <a:bodyPr anchor="ctr">
            <a:normAutofit/>
          </a:bodyPr>
          <a:lstStyle/>
          <a:p>
            <a:r>
              <a:rPr lang="en-GB"/>
              <a:t>Agenda</a:t>
            </a:r>
          </a:p>
        </p:txBody>
      </p:sp>
      <p:sp>
        <p:nvSpPr>
          <p:cNvPr id="10" name="Rectangle: Rounded Corners 9">
            <a:extLst>
              <a:ext uri="{FF2B5EF4-FFF2-40B4-BE49-F238E27FC236}">
                <a16:creationId xmlns:a16="http://schemas.microsoft.com/office/drawing/2014/main" id="{D7EDC3AC-7330-4426-9795-D42D8E2A2EDB}"/>
              </a:ext>
              <a:ext uri="{C183D7F6-B498-43B3-948B-1728B52AA6E4}">
                <adec:decorative xmlns:adec="http://schemas.microsoft.com/office/drawing/2017/decorative" val="1"/>
              </a:ext>
            </a:extLst>
          </p:cNvPr>
          <p:cNvSpPr/>
          <p:nvPr/>
        </p:nvSpPr>
        <p:spPr>
          <a:xfrm>
            <a:off x="190499" y="1521254"/>
            <a:ext cx="11772899" cy="1324878"/>
          </a:xfrm>
          <a:prstGeom prst="roundRect">
            <a:avLst>
              <a:gd name="adj" fmla="val 10000"/>
            </a:avLst>
          </a:prstGeom>
          <a:solidFill>
            <a:schemeClr val="tx2"/>
          </a:solidFill>
          <a:ln w="38100">
            <a:solidFill>
              <a:schemeClr val="accent1"/>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B1D60DB8-1A03-4BDD-9EED-CC41D0CFD069}"/>
              </a:ext>
              <a:ext uri="{C183D7F6-B498-43B3-948B-1728B52AA6E4}">
                <adec:decorative xmlns:adec="http://schemas.microsoft.com/office/drawing/2017/decorative" val="1"/>
              </a:ext>
            </a:extLst>
          </p:cNvPr>
          <p:cNvSpPr/>
          <p:nvPr/>
        </p:nvSpPr>
        <p:spPr>
          <a:xfrm>
            <a:off x="591275" y="1819351"/>
            <a:ext cx="728682" cy="728682"/>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A061103A-129D-44A7-AECB-61D6FDC7D18E}"/>
              </a:ext>
            </a:extLst>
          </p:cNvPr>
          <p:cNvSpPr/>
          <p:nvPr/>
        </p:nvSpPr>
        <p:spPr>
          <a:xfrm>
            <a:off x="1720734" y="1521254"/>
            <a:ext cx="10242664" cy="1324878"/>
          </a:xfrm>
          <a:custGeom>
            <a:avLst/>
            <a:gdLst>
              <a:gd name="connsiteX0" fmla="*/ 0 w 10242664"/>
              <a:gd name="connsiteY0" fmla="*/ 0 h 1324878"/>
              <a:gd name="connsiteX1" fmla="*/ 10242664 w 10242664"/>
              <a:gd name="connsiteY1" fmla="*/ 0 h 1324878"/>
              <a:gd name="connsiteX2" fmla="*/ 10242664 w 10242664"/>
              <a:gd name="connsiteY2" fmla="*/ 1324878 h 1324878"/>
              <a:gd name="connsiteX3" fmla="*/ 0 w 10242664"/>
              <a:gd name="connsiteY3" fmla="*/ 1324878 h 1324878"/>
              <a:gd name="connsiteX4" fmla="*/ 0 w 10242664"/>
              <a:gd name="connsiteY4" fmla="*/ 0 h 1324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664" h="1324878">
                <a:moveTo>
                  <a:pt x="0" y="0"/>
                </a:moveTo>
                <a:lnTo>
                  <a:pt x="10242664" y="0"/>
                </a:lnTo>
                <a:lnTo>
                  <a:pt x="10242664" y="1324878"/>
                </a:lnTo>
                <a:lnTo>
                  <a:pt x="0" y="1324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216" tIns="140216" rIns="140216" bIns="14021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Describe the context</a:t>
            </a:r>
            <a:endParaRPr lang="en-US" sz="2500" kern="1200">
              <a:solidFill>
                <a:schemeClr val="bg1"/>
              </a:solidFill>
            </a:endParaRPr>
          </a:p>
        </p:txBody>
      </p:sp>
      <p:sp>
        <p:nvSpPr>
          <p:cNvPr id="13" name="Rectangle: Rounded Corners 12">
            <a:extLst>
              <a:ext uri="{FF2B5EF4-FFF2-40B4-BE49-F238E27FC236}">
                <a16:creationId xmlns:a16="http://schemas.microsoft.com/office/drawing/2014/main" id="{67154FAD-1C18-425C-AE6B-4ACE91D1B074}"/>
              </a:ext>
              <a:ext uri="{C183D7F6-B498-43B3-948B-1728B52AA6E4}">
                <adec:decorative xmlns:adec="http://schemas.microsoft.com/office/drawing/2017/decorative" val="1"/>
              </a:ext>
            </a:extLst>
          </p:cNvPr>
          <p:cNvSpPr/>
          <p:nvPr/>
        </p:nvSpPr>
        <p:spPr>
          <a:xfrm>
            <a:off x="190500" y="3177351"/>
            <a:ext cx="11772899" cy="1324878"/>
          </a:xfrm>
          <a:prstGeom prst="roundRect">
            <a:avLst>
              <a:gd name="adj" fmla="val 10000"/>
            </a:avLst>
          </a:prstGeom>
          <a:solidFill>
            <a:schemeClr val="tx2"/>
          </a:solidFill>
          <a:ln w="38100">
            <a:solidFill>
              <a:schemeClr val="accent1"/>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4" name="Rectangle 13">
            <a:extLst>
              <a:ext uri="{FF2B5EF4-FFF2-40B4-BE49-F238E27FC236}">
                <a16:creationId xmlns:a16="http://schemas.microsoft.com/office/drawing/2014/main" id="{02843D46-7B30-4B74-8EAE-5E7D49E302A4}"/>
              </a:ext>
              <a:ext uri="{C183D7F6-B498-43B3-948B-1728B52AA6E4}">
                <adec:decorative xmlns:adec="http://schemas.microsoft.com/office/drawing/2017/decorative" val="1"/>
              </a:ext>
            </a:extLst>
          </p:cNvPr>
          <p:cNvSpPr/>
          <p:nvPr/>
        </p:nvSpPr>
        <p:spPr>
          <a:xfrm>
            <a:off x="591275" y="3475449"/>
            <a:ext cx="728682" cy="72868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176C2578-021D-4D37-B2CF-7E40985A421C}"/>
              </a:ext>
            </a:extLst>
          </p:cNvPr>
          <p:cNvSpPr/>
          <p:nvPr/>
        </p:nvSpPr>
        <p:spPr>
          <a:xfrm>
            <a:off x="1720734" y="3177351"/>
            <a:ext cx="10242664" cy="1324878"/>
          </a:xfrm>
          <a:custGeom>
            <a:avLst/>
            <a:gdLst>
              <a:gd name="connsiteX0" fmla="*/ 0 w 10242664"/>
              <a:gd name="connsiteY0" fmla="*/ 0 h 1324878"/>
              <a:gd name="connsiteX1" fmla="*/ 10242664 w 10242664"/>
              <a:gd name="connsiteY1" fmla="*/ 0 h 1324878"/>
              <a:gd name="connsiteX2" fmla="*/ 10242664 w 10242664"/>
              <a:gd name="connsiteY2" fmla="*/ 1324878 h 1324878"/>
              <a:gd name="connsiteX3" fmla="*/ 0 w 10242664"/>
              <a:gd name="connsiteY3" fmla="*/ 1324878 h 1324878"/>
              <a:gd name="connsiteX4" fmla="*/ 0 w 10242664"/>
              <a:gd name="connsiteY4" fmla="*/ 0 h 1324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664" h="1324878">
                <a:moveTo>
                  <a:pt x="0" y="0"/>
                </a:moveTo>
                <a:lnTo>
                  <a:pt x="10242664" y="0"/>
                </a:lnTo>
                <a:lnTo>
                  <a:pt x="10242664" y="1324878"/>
                </a:lnTo>
                <a:lnTo>
                  <a:pt x="0" y="1324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216" tIns="140216" rIns="140216" bIns="140216"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Our concept: accessibility-related appraisal objectives</a:t>
            </a:r>
          </a:p>
        </p:txBody>
      </p:sp>
      <p:sp>
        <p:nvSpPr>
          <p:cNvPr id="16" name="Rectangle: Rounded Corners 15">
            <a:extLst>
              <a:ext uri="{FF2B5EF4-FFF2-40B4-BE49-F238E27FC236}">
                <a16:creationId xmlns:a16="http://schemas.microsoft.com/office/drawing/2014/main" id="{6953A931-5752-4040-851F-3AF086155DEA}"/>
              </a:ext>
              <a:ext uri="{C183D7F6-B498-43B3-948B-1728B52AA6E4}">
                <adec:decorative xmlns:adec="http://schemas.microsoft.com/office/drawing/2017/decorative" val="1"/>
              </a:ext>
            </a:extLst>
          </p:cNvPr>
          <p:cNvSpPr/>
          <p:nvPr/>
        </p:nvSpPr>
        <p:spPr>
          <a:xfrm>
            <a:off x="190500" y="4833449"/>
            <a:ext cx="11772899" cy="1324878"/>
          </a:xfrm>
          <a:prstGeom prst="roundRect">
            <a:avLst>
              <a:gd name="adj" fmla="val 10000"/>
            </a:avLst>
          </a:prstGeom>
          <a:solidFill>
            <a:schemeClr val="tx2"/>
          </a:solidFill>
          <a:ln w="38100">
            <a:solidFill>
              <a:schemeClr val="accent1"/>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7" name="Rectangle 16">
            <a:extLst>
              <a:ext uri="{FF2B5EF4-FFF2-40B4-BE49-F238E27FC236}">
                <a16:creationId xmlns:a16="http://schemas.microsoft.com/office/drawing/2014/main" id="{69BAE56F-D229-41A1-B5FB-BCE5F949DDAB}"/>
              </a:ext>
              <a:ext uri="{C183D7F6-B498-43B3-948B-1728B52AA6E4}">
                <adec:decorative xmlns:adec="http://schemas.microsoft.com/office/drawing/2017/decorative" val="1"/>
              </a:ext>
            </a:extLst>
          </p:cNvPr>
          <p:cNvSpPr/>
          <p:nvPr/>
        </p:nvSpPr>
        <p:spPr>
          <a:xfrm>
            <a:off x="591275" y="5131547"/>
            <a:ext cx="728682" cy="72868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Freeform: Shape 17">
            <a:extLst>
              <a:ext uri="{FF2B5EF4-FFF2-40B4-BE49-F238E27FC236}">
                <a16:creationId xmlns:a16="http://schemas.microsoft.com/office/drawing/2014/main" id="{9D5D73D0-D1E7-4DD8-A3EB-73B1C6A0CA4D}"/>
              </a:ext>
            </a:extLst>
          </p:cNvPr>
          <p:cNvSpPr/>
          <p:nvPr/>
        </p:nvSpPr>
        <p:spPr>
          <a:xfrm>
            <a:off x="1720734" y="4833449"/>
            <a:ext cx="10242664" cy="1324878"/>
          </a:xfrm>
          <a:custGeom>
            <a:avLst/>
            <a:gdLst>
              <a:gd name="connsiteX0" fmla="*/ 0 w 10242664"/>
              <a:gd name="connsiteY0" fmla="*/ 0 h 1324878"/>
              <a:gd name="connsiteX1" fmla="*/ 10242664 w 10242664"/>
              <a:gd name="connsiteY1" fmla="*/ 0 h 1324878"/>
              <a:gd name="connsiteX2" fmla="*/ 10242664 w 10242664"/>
              <a:gd name="connsiteY2" fmla="*/ 1324878 h 1324878"/>
              <a:gd name="connsiteX3" fmla="*/ 0 w 10242664"/>
              <a:gd name="connsiteY3" fmla="*/ 1324878 h 1324878"/>
              <a:gd name="connsiteX4" fmla="*/ 0 w 10242664"/>
              <a:gd name="connsiteY4" fmla="*/ 0 h 1324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664" h="1324878">
                <a:moveTo>
                  <a:pt x="0" y="0"/>
                </a:moveTo>
                <a:lnTo>
                  <a:pt x="10242664" y="0"/>
                </a:lnTo>
                <a:lnTo>
                  <a:pt x="10242664" y="1324878"/>
                </a:lnTo>
                <a:lnTo>
                  <a:pt x="0" y="1324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216" tIns="140216" rIns="140216" bIns="14021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Next steps</a:t>
            </a:r>
            <a:endParaRPr lang="en-US" sz="2500" kern="1200">
              <a:solidFill>
                <a:schemeClr val="bg1"/>
              </a:solidFill>
            </a:endParaRPr>
          </a:p>
        </p:txBody>
      </p:sp>
      <p:sp>
        <p:nvSpPr>
          <p:cNvPr id="6" name="Footer Placeholder 3">
            <a:extLst>
              <a:ext uri="{FF2B5EF4-FFF2-40B4-BE49-F238E27FC236}">
                <a16:creationId xmlns:a16="http://schemas.microsoft.com/office/drawing/2014/main" id="{002580BB-F68D-456A-8219-07908592F1E5}"/>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t>Tamsyn Smith and Matthew Deeprose</a:t>
            </a:r>
          </a:p>
        </p:txBody>
      </p:sp>
      <p:sp>
        <p:nvSpPr>
          <p:cNvPr id="4" name="Slide Number Placeholder 3">
            <a:extLst>
              <a:ext uri="{FF2B5EF4-FFF2-40B4-BE49-F238E27FC236}">
                <a16:creationId xmlns:a16="http://schemas.microsoft.com/office/drawing/2014/main" id="{04FECE82-B44E-43A5-8C4E-CEA5CAA1E8C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spTree>
    <p:extLst>
      <p:ext uri="{BB962C8B-B14F-4D97-AF65-F5344CB8AC3E}">
        <p14:creationId xmlns:p14="http://schemas.microsoft.com/office/powerpoint/2010/main" val="381292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Level 3 (exploring) examples</a:t>
            </a:r>
          </a:p>
        </p:txBody>
      </p:sp>
      <p:graphicFrame>
        <p:nvGraphicFramePr>
          <p:cNvPr id="9" name="Content Placeholder 6" descr="For everyone&#10; Consider your own working practices and behaviours, identify how to change them so that the work your produce is more accessible and…&#10;For developers&#10; Observe how a user with a disability or impairment uses your service, discuss potential improvements and…&#10;For support specialists&#10; Promote how assistive technology works with a service supported by your team on Global Accessibility Awareness Day and…&#10;">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2795588133"/>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a:extLst>
              <a:ext uri="{FF2B5EF4-FFF2-40B4-BE49-F238E27FC236}">
                <a16:creationId xmlns:a16="http://schemas.microsoft.com/office/drawing/2014/main" id="{41A54D27-4D67-4DB3-B085-36E77CBED0F6}"/>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40</a:t>
            </a:fld>
            <a:endParaRPr lang="en-GB"/>
          </a:p>
        </p:txBody>
      </p:sp>
    </p:spTree>
    <p:extLst>
      <p:ext uri="{BB962C8B-B14F-4D97-AF65-F5344CB8AC3E}">
        <p14:creationId xmlns:p14="http://schemas.microsoft.com/office/powerpoint/2010/main" val="9567015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Level 4 (advocating / championing) examples</a:t>
            </a:r>
          </a:p>
        </p:txBody>
      </p:sp>
      <p:graphicFrame>
        <p:nvGraphicFramePr>
          <p:cNvPr id="9" name="Content Placeholder 6" descr="For everyone&#10; Share your accessibility lessons to the wider department, University, to an external audience and…&#10;For developers&#10; Work with a level 5 software engineer or accessibility expert in a pair-programming scenario and…&#10; Research how your team’s CI / CD process could be adjusted to highlight accessibility issues that can be detected automatically and…&#10;For support specialists&#10; Meet our Disability Staff Network, or Student Union, and reflect with them upon the improvements your team has made to the accessibility of a service your team supports and…&#10;">
            <a:extLst>
              <a:ext uri="{FF2B5EF4-FFF2-40B4-BE49-F238E27FC236}">
                <a16:creationId xmlns:a16="http://schemas.microsoft.com/office/drawing/2014/main" id="{DC55B531-27A7-E05F-71DD-49A149DB2277}"/>
              </a:ext>
            </a:extLst>
          </p:cNvPr>
          <p:cNvGraphicFramePr>
            <a:graphicFrameLocks noGrp="1"/>
          </p:cNvGraphicFramePr>
          <p:nvPr>
            <p:ph idx="1"/>
            <p:extLst>
              <p:ext uri="{D42A27DB-BD31-4B8C-83A1-F6EECF244321}">
                <p14:modId xmlns:p14="http://schemas.microsoft.com/office/powerpoint/2010/main" val="2315718317"/>
              </p:ext>
            </p:extLst>
          </p:nvPr>
        </p:nvGraphicFramePr>
        <p:xfrm>
          <a:off x="190500" y="1520825"/>
          <a:ext cx="11772900" cy="4638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F8A60868-9027-4224-9122-22CC8BC81C7D}"/>
              </a:ext>
            </a:extLst>
          </p:cNvPr>
          <p:cNvSpPr>
            <a:spLocks noGrp="1"/>
          </p:cNvSpPr>
          <p:nvPr>
            <p:ph type="ftr" sz="quarter" idx="3"/>
          </p:nvPr>
        </p:nvSpPr>
        <p:spPr/>
        <p:txBody>
          <a:bodyPr anchor="ctr">
            <a:normAutofit/>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41</a:t>
            </a:fld>
            <a:endParaRPr lang="en-GB"/>
          </a:p>
        </p:txBody>
      </p:sp>
    </p:spTree>
    <p:extLst>
      <p:ext uri="{BB962C8B-B14F-4D97-AF65-F5344CB8AC3E}">
        <p14:creationId xmlns:p14="http://schemas.microsoft.com/office/powerpoint/2010/main" val="3804641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B398B-D0BA-4CF4-B0EF-C56E8296F0E5}"/>
              </a:ext>
            </a:extLst>
          </p:cNvPr>
          <p:cNvSpPr>
            <a:spLocks noGrp="1"/>
          </p:cNvSpPr>
          <p:nvPr>
            <p:ph type="title"/>
          </p:nvPr>
        </p:nvSpPr>
        <p:spPr/>
        <p:txBody>
          <a:bodyPr/>
          <a:lstStyle/>
          <a:p>
            <a:r>
              <a:rPr lang="en-GB"/>
              <a:t>Pair programming</a:t>
            </a:r>
          </a:p>
        </p:txBody>
      </p:sp>
      <p:pic>
        <p:nvPicPr>
          <p:cNvPr id="6" name="Content Placeholder 5" descr="Mark Steadman&#10;@Steady5063&#10;Been seeing a lot on pair programming lately. From an #Accessibility standpoint, the best thing a #webdev can do is sit with an #a11y expert and build a component together! So much knowledge and skills can be transferred just from that alone! I do it a lot and it works wonders!&#10;1:10 pm · 19 Aug 2021·Twitter for iPhone">
            <a:extLst>
              <a:ext uri="{FF2B5EF4-FFF2-40B4-BE49-F238E27FC236}">
                <a16:creationId xmlns:a16="http://schemas.microsoft.com/office/drawing/2014/main" id="{17A74BC6-0627-446C-82F4-629937BCBD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3787" y="1520825"/>
            <a:ext cx="9326325" cy="4638675"/>
          </a:xfrm>
          <a:prstGeom prst="rect">
            <a:avLst/>
          </a:prstGeom>
          <a:ln w="38100">
            <a:solidFill>
              <a:schemeClr val="accent5"/>
            </a:solidFill>
          </a:ln>
        </p:spPr>
      </p:pic>
      <p:sp>
        <p:nvSpPr>
          <p:cNvPr id="4" name="Footer Placeholder 3">
            <a:extLst>
              <a:ext uri="{FF2B5EF4-FFF2-40B4-BE49-F238E27FC236}">
                <a16:creationId xmlns:a16="http://schemas.microsoft.com/office/drawing/2014/main" id="{85C151F0-E374-4EFC-B819-AB6A993CA352}"/>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4713CB0D-01A9-4509-A7CB-B180AD7B6891}"/>
              </a:ext>
            </a:extLst>
          </p:cNvPr>
          <p:cNvSpPr>
            <a:spLocks noGrp="1"/>
          </p:cNvSpPr>
          <p:nvPr>
            <p:ph type="sldNum" sz="quarter" idx="4"/>
          </p:nvPr>
        </p:nvSpPr>
        <p:spPr/>
        <p:txBody>
          <a:bodyPr/>
          <a:lstStyle/>
          <a:p>
            <a:fld id="{51AC9CB8-E4A1-4C80-A0FE-41AB03406E23}" type="slidenum">
              <a:rPr lang="en-GB" smtClean="0"/>
              <a:pPr/>
              <a:t>42</a:t>
            </a:fld>
            <a:endParaRPr lang="en-GB"/>
          </a:p>
        </p:txBody>
      </p:sp>
    </p:spTree>
    <p:extLst>
      <p:ext uri="{BB962C8B-B14F-4D97-AF65-F5344CB8AC3E}">
        <p14:creationId xmlns:p14="http://schemas.microsoft.com/office/powerpoint/2010/main" val="19760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F279F18-3C17-4EE3-96D1-F08781A3469C}"/>
              </a:ext>
            </a:extLst>
          </p:cNvPr>
          <p:cNvSpPr>
            <a:spLocks noGrp="1"/>
          </p:cNvSpPr>
          <p:nvPr>
            <p:ph type="title"/>
          </p:nvPr>
        </p:nvSpPr>
        <p:spPr/>
        <p:txBody>
          <a:bodyPr anchor="ctr">
            <a:normAutofit/>
          </a:bodyPr>
          <a:lstStyle/>
          <a:p>
            <a:r>
              <a:rPr lang="en-GB"/>
              <a:t>Progress</a:t>
            </a:r>
          </a:p>
        </p:txBody>
      </p:sp>
      <p:sp>
        <p:nvSpPr>
          <p:cNvPr id="12" name="Freeform: Shape 11" descr="Done&#10;">
            <a:extLst>
              <a:ext uri="{FF2B5EF4-FFF2-40B4-BE49-F238E27FC236}">
                <a16:creationId xmlns:a16="http://schemas.microsoft.com/office/drawing/2014/main" id="{4BD789A6-EB28-4558-A3D7-7B95E6E638D5}"/>
              </a:ext>
            </a:extLst>
          </p:cNvPr>
          <p:cNvSpPr/>
          <p:nvPr/>
        </p:nvSpPr>
        <p:spPr>
          <a:xfrm>
            <a:off x="8372665" y="1694605"/>
            <a:ext cx="3587055" cy="777600"/>
          </a:xfrm>
          <a:custGeom>
            <a:avLst/>
            <a:gdLst>
              <a:gd name="connsiteX0" fmla="*/ 0 w 3587055"/>
              <a:gd name="connsiteY0" fmla="*/ 0 h 777600"/>
              <a:gd name="connsiteX1" fmla="*/ 3587055 w 3587055"/>
              <a:gd name="connsiteY1" fmla="*/ 0 h 777600"/>
              <a:gd name="connsiteX2" fmla="*/ 3587055 w 3587055"/>
              <a:gd name="connsiteY2" fmla="*/ 777600 h 777600"/>
              <a:gd name="connsiteX3" fmla="*/ 0 w 3587055"/>
              <a:gd name="connsiteY3" fmla="*/ 777600 h 777600"/>
              <a:gd name="connsiteX4" fmla="*/ 0 w 3587055"/>
              <a:gd name="connsiteY4" fmla="*/ 0 h 77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55" h="777600">
                <a:moveTo>
                  <a:pt x="0" y="0"/>
                </a:moveTo>
                <a:lnTo>
                  <a:pt x="3587055" y="0"/>
                </a:lnTo>
                <a:lnTo>
                  <a:pt x="3587055" y="777600"/>
                </a:lnTo>
                <a:lnTo>
                  <a:pt x="0" y="777600"/>
                </a:lnTo>
                <a:lnTo>
                  <a:pt x="0" y="0"/>
                </a:lnTo>
                <a:close/>
              </a:path>
            </a:pathLst>
          </a:custGeom>
          <a:solidFill>
            <a:schemeClr val="accent3"/>
          </a:solidFill>
          <a:ln w="38100">
            <a:solidFill>
              <a:srgbClr val="00131D"/>
            </a:solidFill>
          </a:ln>
          <a:effectLst>
            <a:outerShdw blurRad="50800" dist="38100" dir="2700000" algn="tl" rotWithShape="0">
              <a:prstClr val="black">
                <a:alpha val="40000"/>
              </a:prstClr>
            </a:outerShdw>
          </a:effectLst>
        </p:spPr>
        <p:style>
          <a:lnRef idx="1">
            <a:scrgbClr r="0" g="0" b="0"/>
          </a:lnRef>
          <a:fillRef idx="3">
            <a:scrgbClr r="0" g="0" b="0"/>
          </a:fillRef>
          <a:effectRef idx="3">
            <a:scrgbClr r="0" g="0" b="0"/>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Done</a:t>
            </a:r>
            <a:endParaRPr lang="en-US" sz="2700" kern="1200">
              <a:solidFill>
                <a:schemeClr val="tx1"/>
              </a:solidFill>
            </a:endParaRPr>
          </a:p>
        </p:txBody>
      </p:sp>
      <p:sp>
        <p:nvSpPr>
          <p:cNvPr id="13" name="Freeform: Shape 12" descr="First draft of&#10; Universal Level 1 to 4 objectives.&#10;Developer Level 1 to 4 objectives&#10;Support Specialist Level 1 objectives.&#10;">
            <a:extLst>
              <a:ext uri="{FF2B5EF4-FFF2-40B4-BE49-F238E27FC236}">
                <a16:creationId xmlns:a16="http://schemas.microsoft.com/office/drawing/2014/main" id="{37ABFC57-BDC5-4209-8607-962622EB67DF}"/>
              </a:ext>
            </a:extLst>
          </p:cNvPr>
          <p:cNvSpPr/>
          <p:nvPr/>
        </p:nvSpPr>
        <p:spPr>
          <a:xfrm>
            <a:off x="8372665" y="2472205"/>
            <a:ext cx="3587055" cy="3513514"/>
          </a:xfrm>
          <a:custGeom>
            <a:avLst/>
            <a:gdLst>
              <a:gd name="connsiteX0" fmla="*/ 0 w 3587055"/>
              <a:gd name="connsiteY0" fmla="*/ 0 h 3513514"/>
              <a:gd name="connsiteX1" fmla="*/ 3587055 w 3587055"/>
              <a:gd name="connsiteY1" fmla="*/ 0 h 3513514"/>
              <a:gd name="connsiteX2" fmla="*/ 3587055 w 3587055"/>
              <a:gd name="connsiteY2" fmla="*/ 3513514 h 3513514"/>
              <a:gd name="connsiteX3" fmla="*/ 0 w 3587055"/>
              <a:gd name="connsiteY3" fmla="*/ 3513514 h 3513514"/>
              <a:gd name="connsiteX4" fmla="*/ 0 w 3587055"/>
              <a:gd name="connsiteY4" fmla="*/ 0 h 351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55" h="3513514">
                <a:moveTo>
                  <a:pt x="0" y="0"/>
                </a:moveTo>
                <a:lnTo>
                  <a:pt x="3587055" y="0"/>
                </a:lnTo>
                <a:lnTo>
                  <a:pt x="3587055" y="3513514"/>
                </a:lnTo>
                <a:lnTo>
                  <a:pt x="0" y="3513514"/>
                </a:lnTo>
                <a:lnTo>
                  <a:pt x="0" y="0"/>
                </a:lnTo>
                <a:close/>
              </a:path>
            </a:pathLst>
          </a:custGeom>
          <a:ln w="38100">
            <a:solidFill>
              <a:srgbClr val="00131D"/>
            </a:solidFill>
          </a:ln>
          <a:effectLst>
            <a:outerShdw blurRad="50800" dist="38100" dir="2700000" algn="tl" rotWithShape="0">
              <a:prstClr val="black">
                <a:alpha val="40000"/>
              </a:prstClr>
            </a:outerShdw>
          </a:effectLst>
        </p:spPr>
        <p:style>
          <a:lnRef idx="1">
            <a:scrgbClr r="0" g="0" b="0"/>
          </a:lnRef>
          <a:fillRef idx="1">
            <a:schemeClr val="accent3">
              <a:alpha val="90000"/>
              <a:tint val="40000"/>
              <a:hueOff val="0"/>
              <a:satOff val="0"/>
              <a:lumOff val="0"/>
              <a:alphaOff val="0"/>
            </a:schemeClr>
          </a:fillRef>
          <a:effectRef idx="2">
            <a:scrgbClr r="0" g="0" b="0"/>
          </a:effectRef>
          <a:fontRef idx="minor">
            <a:schemeClr val="dk1">
              <a:hueOff val="0"/>
              <a:satOff val="0"/>
              <a:lumOff val="0"/>
              <a:alphaOff val="0"/>
            </a:schemeClr>
          </a:fontRef>
        </p:style>
        <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dirty="0"/>
              <a:t>First draft of</a:t>
            </a:r>
          </a:p>
          <a:p>
            <a:pPr marL="457200" lvl="2" indent="-228600" algn="l" defTabSz="1200150">
              <a:lnSpc>
                <a:spcPct val="90000"/>
              </a:lnSpc>
              <a:spcBef>
                <a:spcPct val="0"/>
              </a:spcBef>
              <a:spcAft>
                <a:spcPct val="15000"/>
              </a:spcAft>
              <a:buChar char="•"/>
            </a:pPr>
            <a:r>
              <a:rPr lang="en-US" sz="2700" kern="1200" dirty="0"/>
              <a:t> Universal Level 1 to 4 objectives.</a:t>
            </a:r>
          </a:p>
          <a:p>
            <a:pPr marL="457200" lvl="2" indent="-228600" algn="l" defTabSz="1200150">
              <a:lnSpc>
                <a:spcPct val="90000"/>
              </a:lnSpc>
              <a:spcBef>
                <a:spcPct val="0"/>
              </a:spcBef>
              <a:spcAft>
                <a:spcPct val="15000"/>
              </a:spcAft>
              <a:buChar char="•"/>
            </a:pPr>
            <a:r>
              <a:rPr lang="en-US" sz="2700" kern="1200" dirty="0"/>
              <a:t>Developer Level 1 to 4 objectives</a:t>
            </a:r>
          </a:p>
          <a:p>
            <a:pPr marL="457200" lvl="2" indent="-228600" algn="l" defTabSz="1200150">
              <a:lnSpc>
                <a:spcPct val="90000"/>
              </a:lnSpc>
              <a:spcBef>
                <a:spcPct val="0"/>
              </a:spcBef>
              <a:spcAft>
                <a:spcPct val="15000"/>
              </a:spcAft>
              <a:buChar char="•"/>
            </a:pPr>
            <a:r>
              <a:rPr lang="en-US" sz="2700" kern="1200" dirty="0"/>
              <a:t>Support Specialist Level 1 objectives.</a:t>
            </a:r>
          </a:p>
        </p:txBody>
      </p:sp>
      <p:sp>
        <p:nvSpPr>
          <p:cNvPr id="10" name="Freeform: Shape 9" descr="In progress&#10;">
            <a:extLst>
              <a:ext uri="{FF2B5EF4-FFF2-40B4-BE49-F238E27FC236}">
                <a16:creationId xmlns:a16="http://schemas.microsoft.com/office/drawing/2014/main" id="{90872F0F-23CC-4019-A5DE-3111C4A289CB}"/>
              </a:ext>
            </a:extLst>
          </p:cNvPr>
          <p:cNvSpPr/>
          <p:nvPr/>
        </p:nvSpPr>
        <p:spPr>
          <a:xfrm>
            <a:off x="4283422" y="1694605"/>
            <a:ext cx="3587055" cy="777600"/>
          </a:xfrm>
          <a:custGeom>
            <a:avLst/>
            <a:gdLst>
              <a:gd name="connsiteX0" fmla="*/ 0 w 3587055"/>
              <a:gd name="connsiteY0" fmla="*/ 0 h 777600"/>
              <a:gd name="connsiteX1" fmla="*/ 3587055 w 3587055"/>
              <a:gd name="connsiteY1" fmla="*/ 0 h 777600"/>
              <a:gd name="connsiteX2" fmla="*/ 3587055 w 3587055"/>
              <a:gd name="connsiteY2" fmla="*/ 777600 h 777600"/>
              <a:gd name="connsiteX3" fmla="*/ 0 w 3587055"/>
              <a:gd name="connsiteY3" fmla="*/ 777600 h 777600"/>
              <a:gd name="connsiteX4" fmla="*/ 0 w 3587055"/>
              <a:gd name="connsiteY4" fmla="*/ 0 h 77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55" h="777600">
                <a:moveTo>
                  <a:pt x="0" y="0"/>
                </a:moveTo>
                <a:lnTo>
                  <a:pt x="3587055" y="0"/>
                </a:lnTo>
                <a:lnTo>
                  <a:pt x="3587055" y="777600"/>
                </a:lnTo>
                <a:lnTo>
                  <a:pt x="0" y="777600"/>
                </a:lnTo>
                <a:lnTo>
                  <a:pt x="0" y="0"/>
                </a:lnTo>
                <a:close/>
              </a:path>
            </a:pathLst>
          </a:custGeom>
          <a:solidFill>
            <a:schemeClr val="accent3"/>
          </a:solidFill>
          <a:ln w="38100">
            <a:solidFill>
              <a:srgbClr val="00131D"/>
            </a:solidFill>
          </a:ln>
          <a:effectLst>
            <a:outerShdw blurRad="50800" dist="38100" dir="2700000" algn="tl" rotWithShape="0">
              <a:prstClr val="black">
                <a:alpha val="40000"/>
              </a:prstClr>
            </a:outerShdw>
          </a:effectLst>
        </p:spPr>
        <p:style>
          <a:lnRef idx="1">
            <a:scrgbClr r="0" g="0" b="0"/>
          </a:lnRef>
          <a:fillRef idx="3">
            <a:scrgbClr r="0" g="0" b="0"/>
          </a:fillRef>
          <a:effectRef idx="3">
            <a:scrgbClr r="0" g="0" b="0"/>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In progress</a:t>
            </a:r>
            <a:endParaRPr lang="en-US" sz="2700" kern="1200">
              <a:solidFill>
                <a:schemeClr val="tx1"/>
              </a:solidFill>
            </a:endParaRPr>
          </a:p>
        </p:txBody>
      </p:sp>
      <p:sp>
        <p:nvSpPr>
          <p:cNvPr id="11" name="Freeform: Shape 10" descr="Support Specialist Level 2 to 4 objectives.&#10;Objectives for other roles.&#10;">
            <a:extLst>
              <a:ext uri="{FF2B5EF4-FFF2-40B4-BE49-F238E27FC236}">
                <a16:creationId xmlns:a16="http://schemas.microsoft.com/office/drawing/2014/main" id="{5A09476A-4E70-4672-9FD6-BB003C2CDBCF}"/>
              </a:ext>
            </a:extLst>
          </p:cNvPr>
          <p:cNvSpPr/>
          <p:nvPr/>
        </p:nvSpPr>
        <p:spPr>
          <a:xfrm>
            <a:off x="4283422" y="2472205"/>
            <a:ext cx="3587055" cy="3513514"/>
          </a:xfrm>
          <a:custGeom>
            <a:avLst/>
            <a:gdLst>
              <a:gd name="connsiteX0" fmla="*/ 0 w 3587055"/>
              <a:gd name="connsiteY0" fmla="*/ 0 h 3513514"/>
              <a:gd name="connsiteX1" fmla="*/ 3587055 w 3587055"/>
              <a:gd name="connsiteY1" fmla="*/ 0 h 3513514"/>
              <a:gd name="connsiteX2" fmla="*/ 3587055 w 3587055"/>
              <a:gd name="connsiteY2" fmla="*/ 3513514 h 3513514"/>
              <a:gd name="connsiteX3" fmla="*/ 0 w 3587055"/>
              <a:gd name="connsiteY3" fmla="*/ 3513514 h 3513514"/>
              <a:gd name="connsiteX4" fmla="*/ 0 w 3587055"/>
              <a:gd name="connsiteY4" fmla="*/ 0 h 351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55" h="3513514">
                <a:moveTo>
                  <a:pt x="0" y="0"/>
                </a:moveTo>
                <a:lnTo>
                  <a:pt x="3587055" y="0"/>
                </a:lnTo>
                <a:lnTo>
                  <a:pt x="3587055" y="3513514"/>
                </a:lnTo>
                <a:lnTo>
                  <a:pt x="0" y="3513514"/>
                </a:lnTo>
                <a:lnTo>
                  <a:pt x="0" y="0"/>
                </a:lnTo>
                <a:close/>
              </a:path>
            </a:pathLst>
          </a:custGeom>
          <a:ln w="38100">
            <a:solidFill>
              <a:srgbClr val="00131D"/>
            </a:solidFill>
          </a:ln>
          <a:effectLst>
            <a:outerShdw blurRad="50800" dist="38100" dir="2700000" algn="tl" rotWithShape="0">
              <a:prstClr val="black">
                <a:alpha val="40000"/>
              </a:prstClr>
            </a:outerShdw>
          </a:effectLst>
        </p:spPr>
        <p:style>
          <a:lnRef idx="1">
            <a:scrgbClr r="0" g="0" b="0"/>
          </a:lnRef>
          <a:fillRef idx="1">
            <a:schemeClr val="accent3">
              <a:alpha val="90000"/>
              <a:tint val="40000"/>
              <a:hueOff val="0"/>
              <a:satOff val="0"/>
              <a:lumOff val="0"/>
              <a:alphaOff val="0"/>
            </a:schemeClr>
          </a:fillRef>
          <a:effectRef idx="2">
            <a:scrgbClr r="0" g="0" b="0"/>
          </a:effectRef>
          <a:fontRef idx="minor">
            <a:schemeClr val="dk1">
              <a:hueOff val="0"/>
              <a:satOff val="0"/>
              <a:lumOff val="0"/>
              <a:alphaOff val="0"/>
            </a:schemeClr>
          </a:fontRef>
        </p:style>
        <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Support Specialist Level 2 to 4 objectives.</a:t>
            </a:r>
          </a:p>
          <a:p>
            <a:pPr marL="228600" lvl="1" indent="-228600" algn="l" defTabSz="1200150">
              <a:lnSpc>
                <a:spcPct val="90000"/>
              </a:lnSpc>
              <a:spcBef>
                <a:spcPct val="0"/>
              </a:spcBef>
              <a:spcAft>
                <a:spcPct val="15000"/>
              </a:spcAft>
              <a:buChar char="•"/>
            </a:pPr>
            <a:r>
              <a:rPr lang="en-US" sz="2700" kern="1200"/>
              <a:t>Objectives for other roles.</a:t>
            </a:r>
          </a:p>
        </p:txBody>
      </p:sp>
      <p:sp>
        <p:nvSpPr>
          <p:cNvPr id="3" name="Freeform: Shape 2" descr="To do&#10;">
            <a:extLst>
              <a:ext uri="{FF2B5EF4-FFF2-40B4-BE49-F238E27FC236}">
                <a16:creationId xmlns:a16="http://schemas.microsoft.com/office/drawing/2014/main" id="{8F4948F3-5C69-4EB5-AC96-E636FDDC9334}"/>
              </a:ext>
            </a:extLst>
          </p:cNvPr>
          <p:cNvSpPr/>
          <p:nvPr/>
        </p:nvSpPr>
        <p:spPr>
          <a:xfrm>
            <a:off x="194179" y="1694605"/>
            <a:ext cx="3587055" cy="777600"/>
          </a:xfrm>
          <a:custGeom>
            <a:avLst/>
            <a:gdLst>
              <a:gd name="connsiteX0" fmla="*/ 0 w 3587055"/>
              <a:gd name="connsiteY0" fmla="*/ 0 h 777600"/>
              <a:gd name="connsiteX1" fmla="*/ 3587055 w 3587055"/>
              <a:gd name="connsiteY1" fmla="*/ 0 h 777600"/>
              <a:gd name="connsiteX2" fmla="*/ 3587055 w 3587055"/>
              <a:gd name="connsiteY2" fmla="*/ 777600 h 777600"/>
              <a:gd name="connsiteX3" fmla="*/ 0 w 3587055"/>
              <a:gd name="connsiteY3" fmla="*/ 777600 h 777600"/>
              <a:gd name="connsiteX4" fmla="*/ 0 w 3587055"/>
              <a:gd name="connsiteY4" fmla="*/ 0 h 77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55" h="777600">
                <a:moveTo>
                  <a:pt x="0" y="0"/>
                </a:moveTo>
                <a:lnTo>
                  <a:pt x="3587055" y="0"/>
                </a:lnTo>
                <a:lnTo>
                  <a:pt x="3587055" y="777600"/>
                </a:lnTo>
                <a:lnTo>
                  <a:pt x="0" y="777600"/>
                </a:lnTo>
                <a:lnTo>
                  <a:pt x="0" y="0"/>
                </a:lnTo>
                <a:close/>
              </a:path>
            </a:pathLst>
          </a:custGeom>
          <a:solidFill>
            <a:schemeClr val="accent3"/>
          </a:solidFill>
          <a:ln w="38100">
            <a:solidFill>
              <a:srgbClr val="00131D"/>
            </a:solidFill>
          </a:ln>
          <a:effectLst>
            <a:outerShdw blurRad="50800" dist="38100" dir="2700000" algn="tl" rotWithShape="0">
              <a:prstClr val="black">
                <a:alpha val="40000"/>
              </a:prstClr>
            </a:outerShdw>
          </a:effectLst>
        </p:spPr>
        <p:style>
          <a:lnRef idx="1">
            <a:scrgbClr r="0" g="0" b="0"/>
          </a:lnRef>
          <a:fillRef idx="3">
            <a:scrgbClr r="0" g="0" b="0"/>
          </a:fillRef>
          <a:effectRef idx="3">
            <a:scrgbClr r="0" g="0" b="0"/>
          </a:effectRef>
          <a:fontRef idx="minor">
            <a:schemeClr val="lt1"/>
          </a:fontRef>
        </p:style>
        <p:txBody>
          <a:bodyPr spcFirstLastPara="0" vert="horz" wrap="square" lIns="192024" tIns="109728" rIns="192024" bIns="109728" numCol="1" spcCol="1270" anchor="ctr" anchorCtr="0">
            <a:noAutofit/>
          </a:bodyPr>
          <a:lstStyle/>
          <a:p>
            <a:pPr marL="0" lvl="0" indent="0" algn="ctr" defTabSz="1200150">
              <a:lnSpc>
                <a:spcPct val="90000"/>
              </a:lnSpc>
              <a:spcBef>
                <a:spcPct val="0"/>
              </a:spcBef>
              <a:spcAft>
                <a:spcPct val="35000"/>
              </a:spcAft>
              <a:buNone/>
            </a:pPr>
            <a:r>
              <a:rPr lang="en-GB" sz="2700" kern="1200">
                <a:solidFill>
                  <a:schemeClr val="tx1"/>
                </a:solidFill>
              </a:rPr>
              <a:t>To do</a:t>
            </a:r>
            <a:endParaRPr lang="en-US" sz="2700" kern="1200">
              <a:solidFill>
                <a:schemeClr val="tx1"/>
              </a:solidFill>
            </a:endParaRPr>
          </a:p>
        </p:txBody>
      </p:sp>
      <p:sp>
        <p:nvSpPr>
          <p:cNvPr id="8" name="Freeform: Shape 7" descr="Review and quality check objectives.&#10;Publish and raise awareness.&#10;Monitor progress, iterate and update&#10;">
            <a:extLst>
              <a:ext uri="{FF2B5EF4-FFF2-40B4-BE49-F238E27FC236}">
                <a16:creationId xmlns:a16="http://schemas.microsoft.com/office/drawing/2014/main" id="{3F40EAF5-79A8-4587-B735-0AE8FD0B8CA0}"/>
              </a:ext>
            </a:extLst>
          </p:cNvPr>
          <p:cNvSpPr/>
          <p:nvPr/>
        </p:nvSpPr>
        <p:spPr>
          <a:xfrm>
            <a:off x="194179" y="2472205"/>
            <a:ext cx="3587055" cy="3513514"/>
          </a:xfrm>
          <a:custGeom>
            <a:avLst/>
            <a:gdLst>
              <a:gd name="connsiteX0" fmla="*/ 0 w 3587055"/>
              <a:gd name="connsiteY0" fmla="*/ 0 h 3513514"/>
              <a:gd name="connsiteX1" fmla="*/ 3587055 w 3587055"/>
              <a:gd name="connsiteY1" fmla="*/ 0 h 3513514"/>
              <a:gd name="connsiteX2" fmla="*/ 3587055 w 3587055"/>
              <a:gd name="connsiteY2" fmla="*/ 3513514 h 3513514"/>
              <a:gd name="connsiteX3" fmla="*/ 0 w 3587055"/>
              <a:gd name="connsiteY3" fmla="*/ 3513514 h 3513514"/>
              <a:gd name="connsiteX4" fmla="*/ 0 w 3587055"/>
              <a:gd name="connsiteY4" fmla="*/ 0 h 35135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7055" h="3513514">
                <a:moveTo>
                  <a:pt x="0" y="0"/>
                </a:moveTo>
                <a:lnTo>
                  <a:pt x="3587055" y="0"/>
                </a:lnTo>
                <a:lnTo>
                  <a:pt x="3587055" y="3513514"/>
                </a:lnTo>
                <a:lnTo>
                  <a:pt x="0" y="3513514"/>
                </a:lnTo>
                <a:lnTo>
                  <a:pt x="0" y="0"/>
                </a:lnTo>
                <a:close/>
              </a:path>
            </a:pathLst>
          </a:custGeom>
          <a:ln w="38100">
            <a:solidFill>
              <a:srgbClr val="00131D"/>
            </a:solidFill>
          </a:ln>
          <a:effectLst>
            <a:outerShdw blurRad="50800" dist="38100" dir="2700000" algn="tl" rotWithShape="0">
              <a:prstClr val="black">
                <a:alpha val="40000"/>
              </a:prstClr>
            </a:outerShdw>
          </a:effectLst>
        </p:spPr>
        <p:style>
          <a:lnRef idx="1">
            <a:scrgbClr r="0" g="0" b="0"/>
          </a:lnRef>
          <a:fillRef idx="1">
            <a:schemeClr val="accent3">
              <a:alpha val="90000"/>
              <a:tint val="40000"/>
              <a:hueOff val="0"/>
              <a:satOff val="0"/>
              <a:lumOff val="0"/>
              <a:alphaOff val="0"/>
            </a:schemeClr>
          </a:fillRef>
          <a:effectRef idx="2">
            <a:scrgbClr r="0" g="0" b="0"/>
          </a:effectRef>
          <a:fontRef idx="minor">
            <a:schemeClr val="dk1">
              <a:hueOff val="0"/>
              <a:satOff val="0"/>
              <a:lumOff val="0"/>
              <a:alphaOff val="0"/>
            </a:schemeClr>
          </a:fontRef>
        </p:style>
        <p:txBody>
          <a:bodyPr spcFirstLastPara="0" vert="horz" wrap="square" lIns="144018" tIns="144018" rIns="192024" bIns="216027" numCol="1" spcCol="1270" anchor="t" anchorCtr="0">
            <a:noAutofit/>
          </a:bodyPr>
          <a:lstStyle/>
          <a:p>
            <a:pPr marL="228600" lvl="1" indent="-228600" algn="l" defTabSz="1200150">
              <a:lnSpc>
                <a:spcPct val="90000"/>
              </a:lnSpc>
              <a:spcBef>
                <a:spcPct val="0"/>
              </a:spcBef>
              <a:spcAft>
                <a:spcPct val="15000"/>
              </a:spcAft>
              <a:buChar char="•"/>
            </a:pPr>
            <a:r>
              <a:rPr lang="en-US" sz="2700" kern="1200"/>
              <a:t>Review and quality check objectives.</a:t>
            </a:r>
          </a:p>
          <a:p>
            <a:pPr marL="228600" lvl="1" indent="-228600" algn="l" defTabSz="1200150">
              <a:lnSpc>
                <a:spcPct val="90000"/>
              </a:lnSpc>
              <a:spcBef>
                <a:spcPct val="0"/>
              </a:spcBef>
              <a:spcAft>
                <a:spcPct val="15000"/>
              </a:spcAft>
              <a:buChar char="•"/>
            </a:pPr>
            <a:r>
              <a:rPr lang="en-US" sz="2700" kern="1200"/>
              <a:t>Publish and raise awareness.</a:t>
            </a:r>
          </a:p>
          <a:p>
            <a:pPr marL="228600" lvl="1" indent="-228600" algn="l" defTabSz="1200150">
              <a:lnSpc>
                <a:spcPct val="90000"/>
              </a:lnSpc>
              <a:spcBef>
                <a:spcPct val="0"/>
              </a:spcBef>
              <a:spcAft>
                <a:spcPct val="15000"/>
              </a:spcAft>
              <a:buChar char="•"/>
            </a:pPr>
            <a:r>
              <a:rPr lang="en-US" sz="2700" kern="1200"/>
              <a:t>Monitor progress, iterate and update</a:t>
            </a:r>
          </a:p>
        </p:txBody>
      </p:sp>
      <p:sp>
        <p:nvSpPr>
          <p:cNvPr id="7" name="Footer Placeholder 3">
            <a:extLst>
              <a:ext uri="{FF2B5EF4-FFF2-40B4-BE49-F238E27FC236}">
                <a16:creationId xmlns:a16="http://schemas.microsoft.com/office/drawing/2014/main" id="{9C22F489-B214-4735-ACEB-897F50D7691E}"/>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9E3CC0D7-96D3-445F-8967-2B248126886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43</a:t>
            </a:fld>
            <a:endParaRPr lang="en-GB"/>
          </a:p>
        </p:txBody>
      </p:sp>
    </p:spTree>
    <p:extLst>
      <p:ext uri="{BB962C8B-B14F-4D97-AF65-F5344CB8AC3E}">
        <p14:creationId xmlns:p14="http://schemas.microsoft.com/office/powerpoint/2010/main" val="1564687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0" grpId="0" animBg="1"/>
      <p:bldP spid="11" grpId="0" animBg="1"/>
      <p:bldP spid="3"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9329-C6BF-488B-99D7-6AA5385B5212}"/>
              </a:ext>
            </a:extLst>
          </p:cNvPr>
          <p:cNvSpPr>
            <a:spLocks noGrp="1"/>
          </p:cNvSpPr>
          <p:nvPr>
            <p:ph type="title"/>
          </p:nvPr>
        </p:nvSpPr>
        <p:spPr>
          <a:xfrm>
            <a:off x="190500" y="147952"/>
            <a:ext cx="11772899" cy="1153360"/>
          </a:xfrm>
        </p:spPr>
        <p:txBody>
          <a:bodyPr anchor="ctr">
            <a:normAutofit/>
          </a:bodyPr>
          <a:lstStyle/>
          <a:p>
            <a:r>
              <a:rPr lang="en-GB"/>
              <a:t>Challenges</a:t>
            </a:r>
          </a:p>
        </p:txBody>
      </p:sp>
      <p:sp>
        <p:nvSpPr>
          <p:cNvPr id="8" name="Rectangle 7">
            <a:extLst>
              <a:ext uri="{FF2B5EF4-FFF2-40B4-BE49-F238E27FC236}">
                <a16:creationId xmlns:a16="http://schemas.microsoft.com/office/drawing/2014/main" id="{32882C2E-1F7A-4E86-B8BE-38C89CDCABE1}"/>
              </a:ext>
              <a:ext uri="{C183D7F6-B498-43B3-948B-1728B52AA6E4}">
                <adec:decorative xmlns:adec="http://schemas.microsoft.com/office/drawing/2017/decorative" val="1"/>
              </a:ext>
            </a:extLst>
          </p:cNvPr>
          <p:cNvSpPr/>
          <p:nvPr/>
        </p:nvSpPr>
        <p:spPr>
          <a:xfrm>
            <a:off x="190500" y="1520688"/>
            <a:ext cx="11772899" cy="4638206"/>
          </a:xfrm>
          <a:prstGeom prst="rect">
            <a:avLst/>
          </a:prstGeom>
          <a:ln>
            <a:noFill/>
          </a:ln>
        </p:spPr>
      </p:sp>
      <p:sp>
        <p:nvSpPr>
          <p:cNvPr id="9" name="Rectangle: Rounded Corners 8">
            <a:extLst>
              <a:ext uri="{FF2B5EF4-FFF2-40B4-BE49-F238E27FC236}">
                <a16:creationId xmlns:a16="http://schemas.microsoft.com/office/drawing/2014/main" id="{47B310AA-895E-48DB-8E14-3608FD9F7788}"/>
              </a:ext>
              <a:ext uri="{C183D7F6-B498-43B3-948B-1728B52AA6E4}">
                <adec:decorative xmlns:adec="http://schemas.microsoft.com/office/drawing/2017/decorative" val="1"/>
              </a:ext>
            </a:extLst>
          </p:cNvPr>
          <p:cNvSpPr/>
          <p:nvPr/>
        </p:nvSpPr>
        <p:spPr>
          <a:xfrm>
            <a:off x="190500" y="1522613"/>
            <a:ext cx="11772899" cy="975653"/>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a:extLst>
              <a:ext uri="{FF2B5EF4-FFF2-40B4-BE49-F238E27FC236}">
                <a16:creationId xmlns:a16="http://schemas.microsoft.com/office/drawing/2014/main" id="{B22CB6E5-80C3-46F6-A9BA-50B001D6416A}"/>
              </a:ext>
              <a:ext uri="{C183D7F6-B498-43B3-948B-1728B52AA6E4}">
                <adec:decorative xmlns:adec="http://schemas.microsoft.com/office/drawing/2017/decorative" val="1"/>
              </a:ext>
            </a:extLst>
          </p:cNvPr>
          <p:cNvSpPr/>
          <p:nvPr/>
        </p:nvSpPr>
        <p:spPr>
          <a:xfrm>
            <a:off x="485635" y="1742135"/>
            <a:ext cx="536609" cy="53660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descr="Writing objectives is hard&#10;">
            <a:extLst>
              <a:ext uri="{FF2B5EF4-FFF2-40B4-BE49-F238E27FC236}">
                <a16:creationId xmlns:a16="http://schemas.microsoft.com/office/drawing/2014/main" id="{404FDDE0-B54B-419C-B728-E22FB452093E}"/>
              </a:ext>
              <a:ext uri="{C183D7F6-B498-43B3-948B-1728B52AA6E4}">
                <adec:decorative xmlns:adec="http://schemas.microsoft.com/office/drawing/2017/decorative" val="0"/>
              </a:ext>
            </a:extLst>
          </p:cNvPr>
          <p:cNvSpPr/>
          <p:nvPr/>
        </p:nvSpPr>
        <p:spPr>
          <a:xfrm>
            <a:off x="1317380" y="1522613"/>
            <a:ext cx="10646018" cy="975653"/>
          </a:xfrm>
          <a:custGeom>
            <a:avLst/>
            <a:gdLst>
              <a:gd name="connsiteX0" fmla="*/ 0 w 10646018"/>
              <a:gd name="connsiteY0" fmla="*/ 0 h 975653"/>
              <a:gd name="connsiteX1" fmla="*/ 10646018 w 10646018"/>
              <a:gd name="connsiteY1" fmla="*/ 0 h 975653"/>
              <a:gd name="connsiteX2" fmla="*/ 10646018 w 10646018"/>
              <a:gd name="connsiteY2" fmla="*/ 975653 h 975653"/>
              <a:gd name="connsiteX3" fmla="*/ 0 w 10646018"/>
              <a:gd name="connsiteY3" fmla="*/ 975653 h 975653"/>
              <a:gd name="connsiteX4" fmla="*/ 0 w 10646018"/>
              <a:gd name="connsiteY4" fmla="*/ 0 h 97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6018" h="975653">
                <a:moveTo>
                  <a:pt x="0" y="0"/>
                </a:moveTo>
                <a:lnTo>
                  <a:pt x="10646018" y="0"/>
                </a:lnTo>
                <a:lnTo>
                  <a:pt x="10646018" y="975653"/>
                </a:lnTo>
                <a:lnTo>
                  <a:pt x="0" y="975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3257" tIns="103257" rIns="103257" bIns="103257"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Writing objectives is hard!</a:t>
            </a:r>
            <a:endParaRPr lang="en-US" sz="2200" kern="1200" dirty="0">
              <a:solidFill>
                <a:schemeClr val="bg1"/>
              </a:solidFill>
            </a:endParaRPr>
          </a:p>
        </p:txBody>
      </p:sp>
      <p:sp>
        <p:nvSpPr>
          <p:cNvPr id="12" name="Rectangle: Rounded Corners 11">
            <a:extLst>
              <a:ext uri="{FF2B5EF4-FFF2-40B4-BE49-F238E27FC236}">
                <a16:creationId xmlns:a16="http://schemas.microsoft.com/office/drawing/2014/main" id="{B7426967-A6D8-402F-A4EB-0784809D9BAA}"/>
              </a:ext>
              <a:ext uri="{C183D7F6-B498-43B3-948B-1728B52AA6E4}">
                <adec:decorative xmlns:adec="http://schemas.microsoft.com/office/drawing/2017/decorative" val="1"/>
              </a:ext>
            </a:extLst>
          </p:cNvPr>
          <p:cNvSpPr/>
          <p:nvPr/>
        </p:nvSpPr>
        <p:spPr>
          <a:xfrm>
            <a:off x="190500" y="2742180"/>
            <a:ext cx="11772899" cy="975653"/>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a:extLst>
              <a:ext uri="{FF2B5EF4-FFF2-40B4-BE49-F238E27FC236}">
                <a16:creationId xmlns:a16="http://schemas.microsoft.com/office/drawing/2014/main" id="{1D09D364-5206-4197-ADC2-6C535B8752D8}"/>
              </a:ext>
              <a:ext uri="{C183D7F6-B498-43B3-948B-1728B52AA6E4}">
                <adec:decorative xmlns:adec="http://schemas.microsoft.com/office/drawing/2017/decorative" val="1"/>
              </a:ext>
            </a:extLst>
          </p:cNvPr>
          <p:cNvSpPr/>
          <p:nvPr/>
        </p:nvSpPr>
        <p:spPr>
          <a:xfrm>
            <a:off x="485635" y="2961702"/>
            <a:ext cx="536609" cy="536609"/>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descr="Will they be used?&#10;">
            <a:extLst>
              <a:ext uri="{FF2B5EF4-FFF2-40B4-BE49-F238E27FC236}">
                <a16:creationId xmlns:a16="http://schemas.microsoft.com/office/drawing/2014/main" id="{18B79CC1-D0C4-49A7-80CD-9516CC3933D4}"/>
              </a:ext>
              <a:ext uri="{C183D7F6-B498-43B3-948B-1728B52AA6E4}">
                <adec:decorative xmlns:adec="http://schemas.microsoft.com/office/drawing/2017/decorative" val="0"/>
              </a:ext>
            </a:extLst>
          </p:cNvPr>
          <p:cNvSpPr/>
          <p:nvPr/>
        </p:nvSpPr>
        <p:spPr>
          <a:xfrm>
            <a:off x="1317380" y="2742180"/>
            <a:ext cx="10646018" cy="975653"/>
          </a:xfrm>
          <a:custGeom>
            <a:avLst/>
            <a:gdLst>
              <a:gd name="connsiteX0" fmla="*/ 0 w 10646018"/>
              <a:gd name="connsiteY0" fmla="*/ 0 h 975653"/>
              <a:gd name="connsiteX1" fmla="*/ 10646018 w 10646018"/>
              <a:gd name="connsiteY1" fmla="*/ 0 h 975653"/>
              <a:gd name="connsiteX2" fmla="*/ 10646018 w 10646018"/>
              <a:gd name="connsiteY2" fmla="*/ 975653 h 975653"/>
              <a:gd name="connsiteX3" fmla="*/ 0 w 10646018"/>
              <a:gd name="connsiteY3" fmla="*/ 975653 h 975653"/>
              <a:gd name="connsiteX4" fmla="*/ 0 w 10646018"/>
              <a:gd name="connsiteY4" fmla="*/ 0 h 97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6018" h="975653">
                <a:moveTo>
                  <a:pt x="0" y="0"/>
                </a:moveTo>
                <a:lnTo>
                  <a:pt x="10646018" y="0"/>
                </a:lnTo>
                <a:lnTo>
                  <a:pt x="10646018" y="975653"/>
                </a:lnTo>
                <a:lnTo>
                  <a:pt x="0" y="975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3257" tIns="103257" rIns="103257" bIns="103257"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Will they be used?</a:t>
            </a:r>
            <a:endParaRPr lang="en-US" sz="2200" kern="1200" dirty="0">
              <a:solidFill>
                <a:schemeClr val="bg1"/>
              </a:solidFill>
            </a:endParaRPr>
          </a:p>
        </p:txBody>
      </p:sp>
      <p:sp>
        <p:nvSpPr>
          <p:cNvPr id="15" name="Rectangle: Rounded Corners 14">
            <a:extLst>
              <a:ext uri="{FF2B5EF4-FFF2-40B4-BE49-F238E27FC236}">
                <a16:creationId xmlns:a16="http://schemas.microsoft.com/office/drawing/2014/main" id="{E81A1DC8-0F52-4F12-85D8-B56E0529B2CD}"/>
              </a:ext>
              <a:ext uri="{C183D7F6-B498-43B3-948B-1728B52AA6E4}">
                <adec:decorative xmlns:adec="http://schemas.microsoft.com/office/drawing/2017/decorative" val="1"/>
              </a:ext>
            </a:extLst>
          </p:cNvPr>
          <p:cNvSpPr/>
          <p:nvPr/>
        </p:nvSpPr>
        <p:spPr>
          <a:xfrm>
            <a:off x="190500" y="3961747"/>
            <a:ext cx="11772899" cy="975653"/>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a:extLst>
              <a:ext uri="{FF2B5EF4-FFF2-40B4-BE49-F238E27FC236}">
                <a16:creationId xmlns:a16="http://schemas.microsoft.com/office/drawing/2014/main" id="{41EC8C7B-89C9-48DC-BAC9-AE39CC48C42E}"/>
              </a:ext>
              <a:ext uri="{C183D7F6-B498-43B3-948B-1728B52AA6E4}">
                <adec:decorative xmlns:adec="http://schemas.microsoft.com/office/drawing/2017/decorative" val="1"/>
              </a:ext>
            </a:extLst>
          </p:cNvPr>
          <p:cNvSpPr/>
          <p:nvPr/>
        </p:nvSpPr>
        <p:spPr>
          <a:xfrm>
            <a:off x="485635" y="4181269"/>
            <a:ext cx="536609" cy="53660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descr="How can we measure success?&#10;">
            <a:extLst>
              <a:ext uri="{FF2B5EF4-FFF2-40B4-BE49-F238E27FC236}">
                <a16:creationId xmlns:a16="http://schemas.microsoft.com/office/drawing/2014/main" id="{73457629-EC6C-41AC-A010-F393BDAEAECD}"/>
              </a:ext>
              <a:ext uri="{C183D7F6-B498-43B3-948B-1728B52AA6E4}">
                <adec:decorative xmlns:adec="http://schemas.microsoft.com/office/drawing/2017/decorative" val="0"/>
              </a:ext>
            </a:extLst>
          </p:cNvPr>
          <p:cNvSpPr/>
          <p:nvPr/>
        </p:nvSpPr>
        <p:spPr>
          <a:xfrm>
            <a:off x="1317380" y="3961747"/>
            <a:ext cx="10646018" cy="975653"/>
          </a:xfrm>
          <a:custGeom>
            <a:avLst/>
            <a:gdLst>
              <a:gd name="connsiteX0" fmla="*/ 0 w 10646018"/>
              <a:gd name="connsiteY0" fmla="*/ 0 h 975653"/>
              <a:gd name="connsiteX1" fmla="*/ 10646018 w 10646018"/>
              <a:gd name="connsiteY1" fmla="*/ 0 h 975653"/>
              <a:gd name="connsiteX2" fmla="*/ 10646018 w 10646018"/>
              <a:gd name="connsiteY2" fmla="*/ 975653 h 975653"/>
              <a:gd name="connsiteX3" fmla="*/ 0 w 10646018"/>
              <a:gd name="connsiteY3" fmla="*/ 975653 h 975653"/>
              <a:gd name="connsiteX4" fmla="*/ 0 w 10646018"/>
              <a:gd name="connsiteY4" fmla="*/ 0 h 97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6018" h="975653">
                <a:moveTo>
                  <a:pt x="0" y="0"/>
                </a:moveTo>
                <a:lnTo>
                  <a:pt x="10646018" y="0"/>
                </a:lnTo>
                <a:lnTo>
                  <a:pt x="10646018" y="975653"/>
                </a:lnTo>
                <a:lnTo>
                  <a:pt x="0" y="975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3257" tIns="103257" rIns="103257" bIns="103257"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How can we measure success?</a:t>
            </a:r>
            <a:endParaRPr lang="en-US" sz="2200" kern="1200" dirty="0">
              <a:solidFill>
                <a:schemeClr val="bg1"/>
              </a:solidFill>
            </a:endParaRPr>
          </a:p>
        </p:txBody>
      </p:sp>
      <p:sp>
        <p:nvSpPr>
          <p:cNvPr id="18" name="Rectangle: Rounded Corners 17">
            <a:extLst>
              <a:ext uri="{FF2B5EF4-FFF2-40B4-BE49-F238E27FC236}">
                <a16:creationId xmlns:a16="http://schemas.microsoft.com/office/drawing/2014/main" id="{1A63BCB9-4BB5-4FB8-AC75-E20F1D0BF14D}"/>
              </a:ext>
              <a:ext uri="{C183D7F6-B498-43B3-948B-1728B52AA6E4}">
                <adec:decorative xmlns:adec="http://schemas.microsoft.com/office/drawing/2017/decorative" val="1"/>
              </a:ext>
            </a:extLst>
          </p:cNvPr>
          <p:cNvSpPr/>
          <p:nvPr/>
        </p:nvSpPr>
        <p:spPr>
          <a:xfrm>
            <a:off x="190500" y="5181315"/>
            <a:ext cx="11772899" cy="975653"/>
          </a:xfrm>
          <a:prstGeom prst="roundRect">
            <a:avLst>
              <a:gd name="adj" fmla="val 10000"/>
            </a:avLst>
          </a:prstGeom>
          <a:solidFill>
            <a:srgbClr val="00131D"/>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a:extLst>
              <a:ext uri="{FF2B5EF4-FFF2-40B4-BE49-F238E27FC236}">
                <a16:creationId xmlns:a16="http://schemas.microsoft.com/office/drawing/2014/main" id="{5728ED01-F6C3-4E26-8039-2824BDB693EE}"/>
              </a:ext>
              <a:ext uri="{C183D7F6-B498-43B3-948B-1728B52AA6E4}">
                <adec:decorative xmlns:adec="http://schemas.microsoft.com/office/drawing/2017/decorative" val="1"/>
              </a:ext>
            </a:extLst>
          </p:cNvPr>
          <p:cNvSpPr/>
          <p:nvPr/>
        </p:nvSpPr>
        <p:spPr>
          <a:xfrm>
            <a:off x="485635" y="5400837"/>
            <a:ext cx="536609" cy="536609"/>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Freeform: Shape 19" descr="Can we involve our user community more in writing them?&#10;">
            <a:extLst>
              <a:ext uri="{FF2B5EF4-FFF2-40B4-BE49-F238E27FC236}">
                <a16:creationId xmlns:a16="http://schemas.microsoft.com/office/drawing/2014/main" id="{CFA64D9A-E796-447E-B385-33E1DA84EED3}"/>
              </a:ext>
              <a:ext uri="{C183D7F6-B498-43B3-948B-1728B52AA6E4}">
                <adec:decorative xmlns:adec="http://schemas.microsoft.com/office/drawing/2017/decorative" val="0"/>
              </a:ext>
            </a:extLst>
          </p:cNvPr>
          <p:cNvSpPr/>
          <p:nvPr/>
        </p:nvSpPr>
        <p:spPr>
          <a:xfrm>
            <a:off x="1317380" y="5181315"/>
            <a:ext cx="10646018" cy="975653"/>
          </a:xfrm>
          <a:custGeom>
            <a:avLst/>
            <a:gdLst>
              <a:gd name="connsiteX0" fmla="*/ 0 w 10646018"/>
              <a:gd name="connsiteY0" fmla="*/ 0 h 975653"/>
              <a:gd name="connsiteX1" fmla="*/ 10646018 w 10646018"/>
              <a:gd name="connsiteY1" fmla="*/ 0 h 975653"/>
              <a:gd name="connsiteX2" fmla="*/ 10646018 w 10646018"/>
              <a:gd name="connsiteY2" fmla="*/ 975653 h 975653"/>
              <a:gd name="connsiteX3" fmla="*/ 0 w 10646018"/>
              <a:gd name="connsiteY3" fmla="*/ 975653 h 975653"/>
              <a:gd name="connsiteX4" fmla="*/ 0 w 10646018"/>
              <a:gd name="connsiteY4" fmla="*/ 0 h 975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6018" h="975653">
                <a:moveTo>
                  <a:pt x="0" y="0"/>
                </a:moveTo>
                <a:lnTo>
                  <a:pt x="10646018" y="0"/>
                </a:lnTo>
                <a:lnTo>
                  <a:pt x="10646018" y="975653"/>
                </a:lnTo>
                <a:lnTo>
                  <a:pt x="0" y="97565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3257" tIns="103257" rIns="103257" bIns="103257"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Can we involve our user community more in writing them?</a:t>
            </a:r>
            <a:endParaRPr lang="en-US" sz="2200" kern="1200" dirty="0">
              <a:solidFill>
                <a:schemeClr val="bg1"/>
              </a:solidFill>
            </a:endParaRPr>
          </a:p>
        </p:txBody>
      </p:sp>
      <p:sp>
        <p:nvSpPr>
          <p:cNvPr id="6" name="Footer Placeholder 3">
            <a:extLst>
              <a:ext uri="{FF2B5EF4-FFF2-40B4-BE49-F238E27FC236}">
                <a16:creationId xmlns:a16="http://schemas.microsoft.com/office/drawing/2014/main" id="{3A20D07A-D6BB-4A35-AC6C-799BD5249031}"/>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78D7B75F-95B1-428C-B9F1-E074F632E4C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44</a:t>
            </a:fld>
            <a:endParaRPr lang="en-GB"/>
          </a:p>
        </p:txBody>
      </p:sp>
    </p:spTree>
    <p:extLst>
      <p:ext uri="{BB962C8B-B14F-4D97-AF65-F5344CB8AC3E}">
        <p14:creationId xmlns:p14="http://schemas.microsoft.com/office/powerpoint/2010/main" val="1921690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P spid="2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8CD710-0F2B-49BD-A670-175C8F427DCC}"/>
              </a:ext>
            </a:extLst>
          </p:cNvPr>
          <p:cNvSpPr>
            <a:spLocks noGrp="1"/>
          </p:cNvSpPr>
          <p:nvPr>
            <p:ph type="title"/>
          </p:nvPr>
        </p:nvSpPr>
        <p:spPr>
          <a:xfrm>
            <a:off x="190500" y="147952"/>
            <a:ext cx="11772899" cy="1153360"/>
          </a:xfrm>
        </p:spPr>
        <p:txBody>
          <a:bodyPr anchor="ctr">
            <a:normAutofit/>
          </a:bodyPr>
          <a:lstStyle/>
          <a:p>
            <a:r>
              <a:rPr lang="en-GB"/>
              <a:t>Opportunities</a:t>
            </a:r>
          </a:p>
        </p:txBody>
      </p:sp>
      <p:sp>
        <p:nvSpPr>
          <p:cNvPr id="8" name="Rectangle: Rounded Corners 7">
            <a:extLst>
              <a:ext uri="{FF2B5EF4-FFF2-40B4-BE49-F238E27FC236}">
                <a16:creationId xmlns:a16="http://schemas.microsoft.com/office/drawing/2014/main" id="{D4FECDBA-1DE7-46C3-8FD5-3FCAB04CE016}"/>
              </a:ext>
              <a:ext uri="{C183D7F6-B498-43B3-948B-1728B52AA6E4}">
                <adec:decorative xmlns:adec="http://schemas.microsoft.com/office/drawing/2017/decorative" val="1"/>
              </a:ext>
            </a:extLst>
          </p:cNvPr>
          <p:cNvSpPr/>
          <p:nvPr/>
        </p:nvSpPr>
        <p:spPr>
          <a:xfrm>
            <a:off x="190500" y="1521254"/>
            <a:ext cx="11772899" cy="1324878"/>
          </a:xfrm>
          <a:prstGeom prst="roundRect">
            <a:avLst>
              <a:gd name="adj" fmla="val 10000"/>
            </a:avLst>
          </a:prstGeom>
          <a:solidFill>
            <a:schemeClr val="tx2"/>
          </a:solidFill>
          <a:ln w="38100">
            <a:solidFill>
              <a:schemeClr val="accent5"/>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Rectangle 8">
            <a:extLst>
              <a:ext uri="{FF2B5EF4-FFF2-40B4-BE49-F238E27FC236}">
                <a16:creationId xmlns:a16="http://schemas.microsoft.com/office/drawing/2014/main" id="{7A957EE1-7FBB-4791-9CFD-1096C76E42CF}"/>
              </a:ext>
              <a:ext uri="{C183D7F6-B498-43B3-948B-1728B52AA6E4}">
                <adec:decorative xmlns:adec="http://schemas.microsoft.com/office/drawing/2017/decorative" val="1"/>
              </a:ext>
            </a:extLst>
          </p:cNvPr>
          <p:cNvSpPr/>
          <p:nvPr/>
        </p:nvSpPr>
        <p:spPr>
          <a:xfrm>
            <a:off x="591275" y="1819351"/>
            <a:ext cx="728682" cy="728682"/>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Freeform: Shape 9" descr="Wish to share with the wider HE community&#10;">
            <a:extLst>
              <a:ext uri="{FF2B5EF4-FFF2-40B4-BE49-F238E27FC236}">
                <a16:creationId xmlns:a16="http://schemas.microsoft.com/office/drawing/2014/main" id="{02C62068-1600-4586-AEC0-BE2790719CE7}"/>
              </a:ext>
              <a:ext uri="{C183D7F6-B498-43B3-948B-1728B52AA6E4}">
                <adec:decorative xmlns:adec="http://schemas.microsoft.com/office/drawing/2017/decorative" val="0"/>
              </a:ext>
            </a:extLst>
          </p:cNvPr>
          <p:cNvSpPr/>
          <p:nvPr/>
        </p:nvSpPr>
        <p:spPr>
          <a:xfrm>
            <a:off x="1720734" y="1521254"/>
            <a:ext cx="10242664" cy="1324878"/>
          </a:xfrm>
          <a:custGeom>
            <a:avLst/>
            <a:gdLst>
              <a:gd name="connsiteX0" fmla="*/ 0 w 10242664"/>
              <a:gd name="connsiteY0" fmla="*/ 0 h 1324878"/>
              <a:gd name="connsiteX1" fmla="*/ 10242664 w 10242664"/>
              <a:gd name="connsiteY1" fmla="*/ 0 h 1324878"/>
              <a:gd name="connsiteX2" fmla="*/ 10242664 w 10242664"/>
              <a:gd name="connsiteY2" fmla="*/ 1324878 h 1324878"/>
              <a:gd name="connsiteX3" fmla="*/ 0 w 10242664"/>
              <a:gd name="connsiteY3" fmla="*/ 1324878 h 1324878"/>
              <a:gd name="connsiteX4" fmla="*/ 0 w 10242664"/>
              <a:gd name="connsiteY4" fmla="*/ 0 h 1324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664" h="1324878">
                <a:moveTo>
                  <a:pt x="0" y="0"/>
                </a:moveTo>
                <a:lnTo>
                  <a:pt x="10242664" y="0"/>
                </a:lnTo>
                <a:lnTo>
                  <a:pt x="10242664" y="1324878"/>
                </a:lnTo>
                <a:lnTo>
                  <a:pt x="0" y="1324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216" tIns="140216" rIns="140216" bIns="140216"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bg1"/>
                </a:solidFill>
              </a:rPr>
              <a:t>Wish to share with the wider community.</a:t>
            </a:r>
            <a:endParaRPr lang="en-US" sz="2500" kern="1200" dirty="0">
              <a:solidFill>
                <a:schemeClr val="bg1"/>
              </a:solidFill>
            </a:endParaRPr>
          </a:p>
        </p:txBody>
      </p:sp>
      <p:sp>
        <p:nvSpPr>
          <p:cNvPr id="11" name="Rectangle: Rounded Corners 10">
            <a:extLst>
              <a:ext uri="{FF2B5EF4-FFF2-40B4-BE49-F238E27FC236}">
                <a16:creationId xmlns:a16="http://schemas.microsoft.com/office/drawing/2014/main" id="{76FF6980-593A-414A-B48F-C8AC03AFB0A5}"/>
              </a:ext>
              <a:ext uri="{C183D7F6-B498-43B3-948B-1728B52AA6E4}">
                <adec:decorative xmlns:adec="http://schemas.microsoft.com/office/drawing/2017/decorative" val="1"/>
              </a:ext>
            </a:extLst>
          </p:cNvPr>
          <p:cNvSpPr/>
          <p:nvPr/>
        </p:nvSpPr>
        <p:spPr>
          <a:xfrm>
            <a:off x="190500" y="3177351"/>
            <a:ext cx="11772899" cy="1324878"/>
          </a:xfrm>
          <a:prstGeom prst="roundRect">
            <a:avLst>
              <a:gd name="adj" fmla="val 10000"/>
            </a:avLst>
          </a:prstGeom>
          <a:solidFill>
            <a:schemeClr val="tx2"/>
          </a:solidFill>
          <a:ln w="38100">
            <a:solidFill>
              <a:schemeClr val="accent6"/>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2" name="Rectangle 11">
            <a:extLst>
              <a:ext uri="{FF2B5EF4-FFF2-40B4-BE49-F238E27FC236}">
                <a16:creationId xmlns:a16="http://schemas.microsoft.com/office/drawing/2014/main" id="{B1C0BD21-EE56-422C-B9C4-F7889FA32B3E}"/>
              </a:ext>
              <a:ext uri="{C183D7F6-B498-43B3-948B-1728B52AA6E4}">
                <adec:decorative xmlns:adec="http://schemas.microsoft.com/office/drawing/2017/decorative" val="1"/>
              </a:ext>
            </a:extLst>
          </p:cNvPr>
          <p:cNvSpPr/>
          <p:nvPr/>
        </p:nvSpPr>
        <p:spPr>
          <a:xfrm>
            <a:off x="591275" y="3475449"/>
            <a:ext cx="728682" cy="728682"/>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3" name="Freeform: Shape 12" descr="Already had some indications of management buy-in&#10;">
            <a:extLst>
              <a:ext uri="{FF2B5EF4-FFF2-40B4-BE49-F238E27FC236}">
                <a16:creationId xmlns:a16="http://schemas.microsoft.com/office/drawing/2014/main" id="{14C1F710-E7E1-4837-AAD1-D0E003768E26}"/>
              </a:ext>
              <a:ext uri="{C183D7F6-B498-43B3-948B-1728B52AA6E4}">
                <adec:decorative xmlns:adec="http://schemas.microsoft.com/office/drawing/2017/decorative" val="0"/>
              </a:ext>
            </a:extLst>
          </p:cNvPr>
          <p:cNvSpPr/>
          <p:nvPr/>
        </p:nvSpPr>
        <p:spPr>
          <a:xfrm>
            <a:off x="1720734" y="3177351"/>
            <a:ext cx="10242664" cy="1324878"/>
          </a:xfrm>
          <a:custGeom>
            <a:avLst/>
            <a:gdLst>
              <a:gd name="connsiteX0" fmla="*/ 0 w 10242664"/>
              <a:gd name="connsiteY0" fmla="*/ 0 h 1324878"/>
              <a:gd name="connsiteX1" fmla="*/ 10242664 w 10242664"/>
              <a:gd name="connsiteY1" fmla="*/ 0 h 1324878"/>
              <a:gd name="connsiteX2" fmla="*/ 10242664 w 10242664"/>
              <a:gd name="connsiteY2" fmla="*/ 1324878 h 1324878"/>
              <a:gd name="connsiteX3" fmla="*/ 0 w 10242664"/>
              <a:gd name="connsiteY3" fmla="*/ 1324878 h 1324878"/>
              <a:gd name="connsiteX4" fmla="*/ 0 w 10242664"/>
              <a:gd name="connsiteY4" fmla="*/ 0 h 1324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664" h="1324878">
                <a:moveTo>
                  <a:pt x="0" y="0"/>
                </a:moveTo>
                <a:lnTo>
                  <a:pt x="10242664" y="0"/>
                </a:lnTo>
                <a:lnTo>
                  <a:pt x="10242664" y="1324878"/>
                </a:lnTo>
                <a:lnTo>
                  <a:pt x="0" y="1324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216" tIns="140216" rIns="140216" bIns="140216"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bg1"/>
                </a:solidFill>
              </a:rPr>
              <a:t>Already had some indications of management buy-in.</a:t>
            </a:r>
            <a:endParaRPr lang="en-US" sz="2500" kern="1200" dirty="0">
              <a:solidFill>
                <a:schemeClr val="bg1"/>
              </a:solidFill>
            </a:endParaRPr>
          </a:p>
        </p:txBody>
      </p:sp>
      <p:sp>
        <p:nvSpPr>
          <p:cNvPr id="14" name="Rectangle: Rounded Corners 13">
            <a:extLst>
              <a:ext uri="{FF2B5EF4-FFF2-40B4-BE49-F238E27FC236}">
                <a16:creationId xmlns:a16="http://schemas.microsoft.com/office/drawing/2014/main" id="{D7A795B1-5B2B-4DBF-84C9-696B66077162}"/>
              </a:ext>
              <a:ext uri="{C183D7F6-B498-43B3-948B-1728B52AA6E4}">
                <adec:decorative xmlns:adec="http://schemas.microsoft.com/office/drawing/2017/decorative" val="1"/>
              </a:ext>
            </a:extLst>
          </p:cNvPr>
          <p:cNvSpPr/>
          <p:nvPr/>
        </p:nvSpPr>
        <p:spPr>
          <a:xfrm>
            <a:off x="190500" y="4833449"/>
            <a:ext cx="11772899" cy="1324878"/>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E7BA5213-B8D7-4A39-B576-FE5613386036}"/>
              </a:ext>
              <a:ext uri="{C183D7F6-B498-43B3-948B-1728B52AA6E4}">
                <adec:decorative xmlns:adec="http://schemas.microsoft.com/office/drawing/2017/decorative" val="1"/>
              </a:ext>
            </a:extLst>
          </p:cNvPr>
          <p:cNvSpPr/>
          <p:nvPr/>
        </p:nvSpPr>
        <p:spPr>
          <a:xfrm>
            <a:off x="591275" y="5131547"/>
            <a:ext cx="728682" cy="72868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2B0A68AD-3826-4862-925E-F395E64EB921}"/>
              </a:ext>
              <a:ext uri="{C183D7F6-B498-43B3-948B-1728B52AA6E4}">
                <adec:decorative xmlns:adec="http://schemas.microsoft.com/office/drawing/2017/decorative" val="0"/>
              </a:ext>
            </a:extLst>
          </p:cNvPr>
          <p:cNvSpPr/>
          <p:nvPr/>
        </p:nvSpPr>
        <p:spPr>
          <a:xfrm>
            <a:off x="1720734" y="4833449"/>
            <a:ext cx="10242664" cy="1324878"/>
          </a:xfrm>
          <a:custGeom>
            <a:avLst/>
            <a:gdLst>
              <a:gd name="connsiteX0" fmla="*/ 0 w 10242664"/>
              <a:gd name="connsiteY0" fmla="*/ 0 h 1324878"/>
              <a:gd name="connsiteX1" fmla="*/ 10242664 w 10242664"/>
              <a:gd name="connsiteY1" fmla="*/ 0 h 1324878"/>
              <a:gd name="connsiteX2" fmla="*/ 10242664 w 10242664"/>
              <a:gd name="connsiteY2" fmla="*/ 1324878 h 1324878"/>
              <a:gd name="connsiteX3" fmla="*/ 0 w 10242664"/>
              <a:gd name="connsiteY3" fmla="*/ 1324878 h 1324878"/>
              <a:gd name="connsiteX4" fmla="*/ 0 w 10242664"/>
              <a:gd name="connsiteY4" fmla="*/ 0 h 1324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664" h="1324878">
                <a:moveTo>
                  <a:pt x="0" y="0"/>
                </a:moveTo>
                <a:lnTo>
                  <a:pt x="10242664" y="0"/>
                </a:lnTo>
                <a:lnTo>
                  <a:pt x="10242664" y="1324878"/>
                </a:lnTo>
                <a:lnTo>
                  <a:pt x="0" y="132487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0216" tIns="140216" rIns="140216" bIns="140216"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bg1"/>
                </a:solidFill>
              </a:rPr>
              <a:t>Promising potential.</a:t>
            </a:r>
            <a:endParaRPr lang="en-US" sz="2500" kern="1200" dirty="0">
              <a:solidFill>
                <a:schemeClr val="bg1"/>
              </a:solidFill>
            </a:endParaRPr>
          </a:p>
        </p:txBody>
      </p:sp>
      <p:sp>
        <p:nvSpPr>
          <p:cNvPr id="6" name="Footer Placeholder 3">
            <a:extLst>
              <a:ext uri="{FF2B5EF4-FFF2-40B4-BE49-F238E27FC236}">
                <a16:creationId xmlns:a16="http://schemas.microsoft.com/office/drawing/2014/main" id="{4CCB6255-ADCE-4A06-BC2B-529AE52B39B3}"/>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2E21088F-F1D6-4843-9B14-E73309B62CB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45</a:t>
            </a:fld>
            <a:endParaRPr lang="en-GB"/>
          </a:p>
        </p:txBody>
      </p:sp>
    </p:spTree>
    <p:extLst>
      <p:ext uri="{BB962C8B-B14F-4D97-AF65-F5344CB8AC3E}">
        <p14:creationId xmlns:p14="http://schemas.microsoft.com/office/powerpoint/2010/main" val="305528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41617-0691-4ED8-96D9-85EB7AE45E73}"/>
              </a:ext>
            </a:extLst>
          </p:cNvPr>
          <p:cNvSpPr>
            <a:spLocks noGrp="1"/>
          </p:cNvSpPr>
          <p:nvPr>
            <p:ph type="title"/>
          </p:nvPr>
        </p:nvSpPr>
        <p:spPr/>
        <p:txBody>
          <a:bodyPr/>
          <a:lstStyle/>
          <a:p>
            <a:r>
              <a:rPr lang="en-GB"/>
              <a:t>What next?</a:t>
            </a:r>
          </a:p>
        </p:txBody>
      </p:sp>
      <p:pic>
        <p:nvPicPr>
          <p:cNvPr id="11" name="Content Placeholder 10" descr="Google doc screenshot with of the document. A software engineer stage 2 example is in view. &#10;Title: Researching WCAG (Web Content Accessibility Guideline)&#10;Category: Operational Excellence and Innovation&#10;SMART: By _____ research three WCAG success criteria and their sufficient techniques and share what you learn with your colleagues, applied in the local context.&#10;Who would you do this: &#10;&#10;- Pick three WCAG 2.1 success criteria at A and AA level. - Research them and their “Sufficient Techniques”.&#10;- Consider how they apply to current work of the team.&#10;- Consider actions the team can take so that work we produce can reliably meet / pass these success criteria.&#10;- Give a presentation to the team to cross-train what you have learned.&#10;- Make an action plan with the team so that when new work is started the team will consider how to meet these criteria from the outset.&#10;&#10;">
            <a:extLst>
              <a:ext uri="{FF2B5EF4-FFF2-40B4-BE49-F238E27FC236}">
                <a16:creationId xmlns:a16="http://schemas.microsoft.com/office/drawing/2014/main" id="{2D6C17DB-6740-45C5-B92E-DCEB980F1E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 y="1"/>
            <a:ext cx="12191998" cy="6858000"/>
          </a:xfrm>
        </p:spPr>
      </p:pic>
      <p:sp>
        <p:nvSpPr>
          <p:cNvPr id="5" name="Slide Number Placeholder 4">
            <a:extLst>
              <a:ext uri="{FF2B5EF4-FFF2-40B4-BE49-F238E27FC236}">
                <a16:creationId xmlns:a16="http://schemas.microsoft.com/office/drawing/2014/main" id="{75EF5470-A440-43DB-8753-8A7213C34BE4}"/>
              </a:ext>
            </a:extLst>
          </p:cNvPr>
          <p:cNvSpPr>
            <a:spLocks noGrp="1"/>
          </p:cNvSpPr>
          <p:nvPr>
            <p:ph type="sldNum" sz="quarter" idx="4"/>
          </p:nvPr>
        </p:nvSpPr>
        <p:spPr/>
        <p:txBody>
          <a:bodyPr/>
          <a:lstStyle/>
          <a:p>
            <a:fld id="{51AC9CB8-E4A1-4C80-A0FE-41AB03406E23}" type="slidenum">
              <a:rPr lang="en-GB" smtClean="0"/>
              <a:pPr/>
              <a:t>46</a:t>
            </a:fld>
            <a:endParaRPr lang="en-GB"/>
          </a:p>
        </p:txBody>
      </p:sp>
      <p:sp>
        <p:nvSpPr>
          <p:cNvPr id="6" name="Footer Placeholder 3">
            <a:extLst>
              <a:ext uri="{FF2B5EF4-FFF2-40B4-BE49-F238E27FC236}">
                <a16:creationId xmlns:a16="http://schemas.microsoft.com/office/drawing/2014/main" id="{3AF9D82A-BE53-40BC-9DD2-6A0421298BB0}"/>
              </a:ext>
            </a:extLst>
          </p:cNvPr>
          <p:cNvSpPr>
            <a:spLocks noGrp="1"/>
          </p:cNvSpPr>
          <p:nvPr>
            <p:ph type="ftr" sz="quarter" idx="3"/>
          </p:nvPr>
        </p:nvSpPr>
        <p:spPr>
          <a:xfrm>
            <a:off x="6689783" y="6434490"/>
            <a:ext cx="4300137" cy="372627"/>
          </a:xfrm>
        </p:spPr>
        <p:txBody>
          <a:bodyPr/>
          <a:lstStyle/>
          <a:p>
            <a:r>
              <a:rPr lang="en-GB"/>
              <a:t>Tamsyn Smith and Matthew Deeprose</a:t>
            </a:r>
          </a:p>
        </p:txBody>
      </p:sp>
    </p:spTree>
    <p:extLst>
      <p:ext uri="{BB962C8B-B14F-4D97-AF65-F5344CB8AC3E}">
        <p14:creationId xmlns:p14="http://schemas.microsoft.com/office/powerpoint/2010/main" val="251688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4E82C-3BCD-4D0A-B118-D76761968B2A}"/>
              </a:ext>
            </a:extLst>
          </p:cNvPr>
          <p:cNvSpPr>
            <a:spLocks noGrp="1"/>
          </p:cNvSpPr>
          <p:nvPr>
            <p:ph type="title"/>
          </p:nvPr>
        </p:nvSpPr>
        <p:spPr>
          <a:xfrm>
            <a:off x="190500" y="147952"/>
            <a:ext cx="11772899" cy="1153360"/>
          </a:xfrm>
        </p:spPr>
        <p:txBody>
          <a:bodyPr anchor="ctr">
            <a:normAutofit/>
          </a:bodyPr>
          <a:lstStyle/>
          <a:p>
            <a:r>
              <a:rPr lang="en-GB"/>
              <a:t>Discussion</a:t>
            </a:r>
          </a:p>
        </p:txBody>
      </p:sp>
      <p:pic>
        <p:nvPicPr>
          <p:cNvPr id="7" name="Content Placeholder 6">
            <a:extLst>
              <a:ext uri="{FF2B5EF4-FFF2-40B4-BE49-F238E27FC236}">
                <a16:creationId xmlns:a16="http://schemas.microsoft.com/office/drawing/2014/main" id="{DFC98267-B93D-4B05-8411-01ED032832B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352" r="-1" b="23985"/>
          <a:stretch/>
        </p:blipFill>
        <p:spPr>
          <a:xfrm>
            <a:off x="206829" y="1516109"/>
            <a:ext cx="11772899" cy="4638206"/>
          </a:xfrm>
          <a:noFill/>
          <a:ln w="38100">
            <a:solidFill>
              <a:schemeClr val="accent5"/>
            </a:solidFill>
          </a:ln>
        </p:spPr>
      </p:pic>
      <p:sp>
        <p:nvSpPr>
          <p:cNvPr id="6" name="Footer Placeholder 3">
            <a:extLst>
              <a:ext uri="{FF2B5EF4-FFF2-40B4-BE49-F238E27FC236}">
                <a16:creationId xmlns:a16="http://schemas.microsoft.com/office/drawing/2014/main" id="{D7B4FA5C-A3B0-434E-90E8-4C96A3FA8E2B}"/>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t>Tamsyn Smith and Matthew Deeprose</a:t>
            </a:r>
          </a:p>
        </p:txBody>
      </p:sp>
      <p:sp>
        <p:nvSpPr>
          <p:cNvPr id="5" name="Slide Number Placeholder 4">
            <a:extLst>
              <a:ext uri="{FF2B5EF4-FFF2-40B4-BE49-F238E27FC236}">
                <a16:creationId xmlns:a16="http://schemas.microsoft.com/office/drawing/2014/main" id="{7CDF6911-6263-4399-B989-6DAF88016FC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Tree>
    <p:extLst>
      <p:ext uri="{BB962C8B-B14F-4D97-AF65-F5344CB8AC3E}">
        <p14:creationId xmlns:p14="http://schemas.microsoft.com/office/powerpoint/2010/main" val="1124906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C198-0BAC-49DE-BA3D-5218BD15151A}"/>
              </a:ext>
            </a:extLst>
          </p:cNvPr>
          <p:cNvSpPr>
            <a:spLocks noGrp="1"/>
          </p:cNvSpPr>
          <p:nvPr>
            <p:ph type="title"/>
          </p:nvPr>
        </p:nvSpPr>
        <p:spPr/>
        <p:txBody>
          <a:bodyPr/>
          <a:lstStyle/>
          <a:p>
            <a:r>
              <a:rPr lang="en-GB" dirty="0"/>
              <a:t>Resources</a:t>
            </a:r>
          </a:p>
        </p:txBody>
      </p:sp>
      <p:pic>
        <p:nvPicPr>
          <p:cNvPr id="7" name="Content Placeholder 6" descr="Sustaining accessibility efforts through accessibility-related appraisal objectives web page with Materials, Links, and Resources.">
            <a:extLst>
              <a:ext uri="{FF2B5EF4-FFF2-40B4-BE49-F238E27FC236}">
                <a16:creationId xmlns:a16="http://schemas.microsoft.com/office/drawing/2014/main" id="{F7C014A5-D1BE-4F33-BD34-880B0C3D71B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89783" y="246917"/>
            <a:ext cx="5106813" cy="5919569"/>
          </a:xfrm>
          <a:ln w="38100">
            <a:solidFill>
              <a:schemeClr val="accent5"/>
            </a:solidFill>
          </a:ln>
        </p:spPr>
      </p:pic>
      <p:sp>
        <p:nvSpPr>
          <p:cNvPr id="8" name="TextBox 7">
            <a:extLst>
              <a:ext uri="{FF2B5EF4-FFF2-40B4-BE49-F238E27FC236}">
                <a16:creationId xmlns:a16="http://schemas.microsoft.com/office/drawing/2014/main" id="{1C676393-837E-4CC7-9491-977D1E975119}"/>
              </a:ext>
            </a:extLst>
          </p:cNvPr>
          <p:cNvSpPr txBox="1"/>
          <p:nvPr/>
        </p:nvSpPr>
        <p:spPr>
          <a:xfrm>
            <a:off x="394863" y="5655911"/>
            <a:ext cx="6090557" cy="369332"/>
          </a:xfrm>
          <a:prstGeom prst="rect">
            <a:avLst/>
          </a:prstGeom>
          <a:noFill/>
        </p:spPr>
        <p:txBody>
          <a:bodyPr wrap="square" rtlCol="0">
            <a:spAutoFit/>
          </a:bodyPr>
          <a:lstStyle/>
          <a:p>
            <a:r>
              <a:rPr lang="en-GB" dirty="0">
                <a:hlinkClick r:id="rId4"/>
              </a:rPr>
              <a:t>https://matthewdeeprose.github.io/objectives.html</a:t>
            </a:r>
            <a:r>
              <a:rPr lang="en-GB" dirty="0"/>
              <a:t> </a:t>
            </a:r>
          </a:p>
        </p:txBody>
      </p:sp>
      <p:sp>
        <p:nvSpPr>
          <p:cNvPr id="4" name="Footer Placeholder 3">
            <a:extLst>
              <a:ext uri="{FF2B5EF4-FFF2-40B4-BE49-F238E27FC236}">
                <a16:creationId xmlns:a16="http://schemas.microsoft.com/office/drawing/2014/main" id="{D280F8A8-8809-4A6C-BFC2-3B0F28A5D65C}"/>
              </a:ext>
            </a:extLst>
          </p:cNvPr>
          <p:cNvSpPr>
            <a:spLocks noGrp="1"/>
          </p:cNvSpPr>
          <p:nvPr>
            <p:ph type="ftr" sz="quarter" idx="3"/>
          </p:nvPr>
        </p:nvSpPr>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2B11CDFC-6F53-4971-9BDE-CE279AD27504}"/>
              </a:ext>
            </a:extLst>
          </p:cNvPr>
          <p:cNvSpPr>
            <a:spLocks noGrp="1"/>
          </p:cNvSpPr>
          <p:nvPr>
            <p:ph type="sldNum" sz="quarter" idx="4"/>
          </p:nvPr>
        </p:nvSpPr>
        <p:spPr/>
        <p:txBody>
          <a:bodyPr/>
          <a:lstStyle/>
          <a:p>
            <a:fld id="{51AC9CB8-E4A1-4C80-A0FE-41AB03406E23}" type="slidenum">
              <a:rPr lang="en-GB" smtClean="0"/>
              <a:pPr/>
              <a:t>5</a:t>
            </a:fld>
            <a:endParaRPr lang="en-GB"/>
          </a:p>
        </p:txBody>
      </p:sp>
    </p:spTree>
    <p:extLst>
      <p:ext uri="{BB962C8B-B14F-4D97-AF65-F5344CB8AC3E}">
        <p14:creationId xmlns:p14="http://schemas.microsoft.com/office/powerpoint/2010/main" val="289137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8B6B2-FDB5-48AD-AC8C-949219C08CEE}"/>
              </a:ext>
            </a:extLst>
          </p:cNvPr>
          <p:cNvSpPr>
            <a:spLocks noGrp="1"/>
          </p:cNvSpPr>
          <p:nvPr>
            <p:ph type="title"/>
          </p:nvPr>
        </p:nvSpPr>
        <p:spPr/>
        <p:txBody>
          <a:bodyPr/>
          <a:lstStyle/>
          <a:p>
            <a:r>
              <a:rPr lang="en-GB"/>
              <a:t>UoS IT accessibility maturity scorecard</a:t>
            </a:r>
          </a:p>
        </p:txBody>
      </p:sp>
      <p:graphicFrame>
        <p:nvGraphicFramePr>
          <p:cNvPr id="8" name="Table 8">
            <a:extLst>
              <a:ext uri="{FF2B5EF4-FFF2-40B4-BE49-F238E27FC236}">
                <a16:creationId xmlns:a16="http://schemas.microsoft.com/office/drawing/2014/main" id="{0473EA04-C412-43C3-BE8C-CE79377FCEC2}"/>
              </a:ext>
            </a:extLst>
          </p:cNvPr>
          <p:cNvGraphicFramePr>
            <a:graphicFrameLocks noGrp="1"/>
          </p:cNvGraphicFramePr>
          <p:nvPr>
            <p:ph idx="1"/>
            <p:extLst>
              <p:ext uri="{D42A27DB-BD31-4B8C-83A1-F6EECF244321}">
                <p14:modId xmlns:p14="http://schemas.microsoft.com/office/powerpoint/2010/main" val="280451779"/>
              </p:ext>
            </p:extLst>
          </p:nvPr>
        </p:nvGraphicFramePr>
        <p:xfrm>
          <a:off x="190500" y="1520825"/>
          <a:ext cx="11772899" cy="4572000"/>
        </p:xfrm>
        <a:graphic>
          <a:graphicData uri="http://schemas.openxmlformats.org/drawingml/2006/table">
            <a:tbl>
              <a:tblPr firstRow="1" bandRow="1">
                <a:tableStyleId>{7E9639D4-E3E2-4D34-9284-5A2195B3D0D7}</a:tableStyleId>
              </a:tblPr>
              <a:tblGrid>
                <a:gridCol w="9893300">
                  <a:extLst>
                    <a:ext uri="{9D8B030D-6E8A-4147-A177-3AD203B41FA5}">
                      <a16:colId xmlns:a16="http://schemas.microsoft.com/office/drawing/2014/main" val="2785638896"/>
                    </a:ext>
                  </a:extLst>
                </a:gridCol>
                <a:gridCol w="1879599">
                  <a:extLst>
                    <a:ext uri="{9D8B030D-6E8A-4147-A177-3AD203B41FA5}">
                      <a16:colId xmlns:a16="http://schemas.microsoft.com/office/drawing/2014/main" val="2974645227"/>
                    </a:ext>
                  </a:extLst>
                </a:gridCol>
              </a:tblGrid>
              <a:tr h="370840">
                <a:tc>
                  <a:txBody>
                    <a:bodyPr/>
                    <a:lstStyle/>
                    <a:p>
                      <a:r>
                        <a:rPr lang="en-GB" sz="2400">
                          <a:solidFill>
                            <a:schemeClr val="bg1"/>
                          </a:solidFill>
                        </a:rPr>
                        <a:t>Criteria</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bg1"/>
                          </a:solidFill>
                        </a:rPr>
                        <a:t>Yes / No</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99568456"/>
                  </a:ext>
                </a:extLst>
              </a:tr>
              <a:tr h="370840">
                <a:tc>
                  <a:txBody>
                    <a:bodyPr/>
                    <a:lstStyle/>
                    <a:p>
                      <a:r>
                        <a:rPr lang="en-GB" sz="2400">
                          <a:solidFill>
                            <a:schemeClr val="tx1">
                              <a:lumMod val="10000"/>
                              <a:lumOff val="90000"/>
                            </a:schemeClr>
                          </a:solidFill>
                        </a:rPr>
                        <a:t>IT accessibility policy / strategy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accent5"/>
                          </a:solidFill>
                          <a:latin typeface="Segoe UI Symbol" panose="020B0502040204020203" pitchFamily="34" charset="0"/>
                          <a:ea typeface="Segoe UI Symbol" panose="020B0502040204020203" pitchFamily="34" charset="0"/>
                        </a:rPr>
                        <a:t>☒ No</a:t>
                      </a:r>
                      <a:endParaRPr lang="en-GB" sz="2400">
                        <a:solidFill>
                          <a:schemeClr val="accent5"/>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19304942"/>
                  </a:ext>
                </a:extLst>
              </a:tr>
              <a:tr h="370840">
                <a:tc>
                  <a:txBody>
                    <a:bodyPr/>
                    <a:lstStyle/>
                    <a:p>
                      <a:r>
                        <a:rPr lang="en-GB" sz="2400">
                          <a:solidFill>
                            <a:schemeClr val="tx1">
                              <a:lumMod val="10000"/>
                              <a:lumOff val="90000"/>
                            </a:schemeClr>
                          </a:solidFill>
                        </a:rPr>
                        <a:t>Accessibility considered in procurement</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accent4"/>
                          </a:solidFill>
                          <a:latin typeface="Segoe UI Symbol" panose="020B0502040204020203" pitchFamily="34" charset="0"/>
                          <a:ea typeface="Segoe UI Symbol" panose="020B0502040204020203" pitchFamily="34" charset="0"/>
                        </a:rPr>
                        <a:t>☑ </a:t>
                      </a:r>
                      <a:r>
                        <a:rPr lang="en-GB" sz="2400">
                          <a:solidFill>
                            <a:schemeClr val="accent5"/>
                          </a:solidFill>
                          <a:latin typeface="Segoe UI Symbol" panose="020B0502040204020203" pitchFamily="34" charset="0"/>
                          <a:ea typeface="Segoe UI Symbol" panose="020B0502040204020203" pitchFamily="34" charset="0"/>
                        </a:rPr>
                        <a:t>Yes</a:t>
                      </a:r>
                      <a:endParaRPr lang="en-GB" sz="2400">
                        <a:solidFill>
                          <a:schemeClr val="accent4"/>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03256349"/>
                  </a:ext>
                </a:extLst>
              </a:tr>
              <a:tr h="370840">
                <a:tc>
                  <a:txBody>
                    <a:bodyPr/>
                    <a:lstStyle/>
                    <a:p>
                      <a:r>
                        <a:rPr lang="en-GB" sz="2400">
                          <a:solidFill>
                            <a:schemeClr val="tx1">
                              <a:lumMod val="10000"/>
                              <a:lumOff val="90000"/>
                            </a:schemeClr>
                          </a:solidFill>
                        </a:rPr>
                        <a:t>Accessibility knowledge required in developer job descriptions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accent4"/>
                          </a:solidFill>
                          <a:latin typeface="Segoe UI Symbol" panose="020B0502040204020203" pitchFamily="34" charset="0"/>
                          <a:ea typeface="Segoe UI Symbol" panose="020B0502040204020203" pitchFamily="34" charset="0"/>
                        </a:rPr>
                        <a:t>☑ </a:t>
                      </a:r>
                      <a:r>
                        <a:rPr lang="en-GB" sz="2400">
                          <a:solidFill>
                            <a:schemeClr val="accent5"/>
                          </a:solidFill>
                          <a:latin typeface="Segoe UI Symbol" panose="020B0502040204020203" pitchFamily="34" charset="0"/>
                          <a:ea typeface="Segoe UI Symbol" panose="020B0502040204020203" pitchFamily="34" charset="0"/>
                        </a:rPr>
                        <a:t>Yes</a:t>
                      </a:r>
                      <a:endParaRPr lang="en-GB" sz="2400">
                        <a:solidFill>
                          <a:schemeClr val="accent4"/>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4053194"/>
                  </a:ext>
                </a:extLst>
              </a:tr>
              <a:tr h="370840">
                <a:tc>
                  <a:txBody>
                    <a:bodyPr/>
                    <a:lstStyle/>
                    <a:p>
                      <a:r>
                        <a:rPr lang="en-GB" sz="2400">
                          <a:solidFill>
                            <a:schemeClr val="tx1">
                              <a:lumMod val="10000"/>
                              <a:lumOff val="90000"/>
                            </a:schemeClr>
                          </a:solidFill>
                        </a:rPr>
                        <a:t>Accessibility testing as part of change / release process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accent5"/>
                          </a:solidFill>
                          <a:latin typeface="Segoe UI Symbol" panose="020B0502040204020203" pitchFamily="34" charset="0"/>
                          <a:ea typeface="Segoe UI Symbol" panose="020B0502040204020203" pitchFamily="34" charset="0"/>
                        </a:rPr>
                        <a:t>☒ No</a:t>
                      </a:r>
                      <a:endParaRPr lang="en-GB" sz="2400">
                        <a:solidFill>
                          <a:schemeClr val="accent5"/>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32424081"/>
                  </a:ext>
                </a:extLst>
              </a:tr>
              <a:tr h="370840">
                <a:tc>
                  <a:txBody>
                    <a:bodyPr/>
                    <a:lstStyle/>
                    <a:p>
                      <a:r>
                        <a:rPr lang="en-GB" sz="2400">
                          <a:solidFill>
                            <a:schemeClr val="tx1">
                              <a:lumMod val="10000"/>
                              <a:lumOff val="90000"/>
                            </a:schemeClr>
                          </a:solidFill>
                        </a:rPr>
                        <a:t>KPIs or other metrics for accessibility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accent5"/>
                          </a:solidFill>
                          <a:latin typeface="Segoe UI Symbol" panose="020B0502040204020203" pitchFamily="34" charset="0"/>
                          <a:ea typeface="Segoe UI Symbol" panose="020B0502040204020203" pitchFamily="34" charset="0"/>
                        </a:rPr>
                        <a:t>☒ No</a:t>
                      </a:r>
                      <a:endParaRPr lang="en-GB" sz="2400">
                        <a:solidFill>
                          <a:schemeClr val="accent5"/>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764530566"/>
                  </a:ext>
                </a:extLst>
              </a:tr>
              <a:tr h="370840">
                <a:tc>
                  <a:txBody>
                    <a:bodyPr/>
                    <a:lstStyle/>
                    <a:p>
                      <a:r>
                        <a:rPr lang="en-GB" sz="2400">
                          <a:solidFill>
                            <a:schemeClr val="tx1">
                              <a:lumMod val="10000"/>
                              <a:lumOff val="90000"/>
                            </a:schemeClr>
                          </a:solidFill>
                        </a:rPr>
                        <a:t>Accessibility community of practice</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a:r>
                        <a:rPr lang="en-GB" sz="2400">
                          <a:solidFill>
                            <a:schemeClr val="accent4"/>
                          </a:solidFill>
                          <a:latin typeface="Segoe UI Symbol" panose="020B0502040204020203" pitchFamily="34" charset="0"/>
                          <a:ea typeface="Segoe UI Symbol" panose="020B0502040204020203" pitchFamily="34" charset="0"/>
                        </a:rPr>
                        <a:t>☑ </a:t>
                      </a:r>
                      <a:r>
                        <a:rPr lang="en-GB" sz="2400">
                          <a:solidFill>
                            <a:schemeClr val="accent5"/>
                          </a:solidFill>
                          <a:latin typeface="Segoe UI Symbol" panose="020B0502040204020203" pitchFamily="34" charset="0"/>
                          <a:ea typeface="Segoe UI Symbol" panose="020B0502040204020203" pitchFamily="34" charset="0"/>
                        </a:rPr>
                        <a:t>Yes</a:t>
                      </a:r>
                      <a:endParaRPr lang="en-GB" sz="2400">
                        <a:solidFill>
                          <a:schemeClr val="accent4"/>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108308202"/>
                  </a:ext>
                </a:extLst>
              </a:tr>
              <a:tr h="370840">
                <a:tc>
                  <a:txBody>
                    <a:bodyPr/>
                    <a:lstStyle/>
                    <a:p>
                      <a:r>
                        <a:rPr lang="en-GB" sz="2400">
                          <a:solidFill>
                            <a:schemeClr val="tx1">
                              <a:lumMod val="10000"/>
                              <a:lumOff val="90000"/>
                            </a:schemeClr>
                          </a:solidFill>
                        </a:rPr>
                        <a:t>Established accessibility testing process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solidFill>
                            <a:schemeClr val="accent5"/>
                          </a:solidFill>
                          <a:latin typeface="Segoe UI Symbol" panose="020B0502040204020203" pitchFamily="34" charset="0"/>
                          <a:ea typeface="Segoe UI Symbol" panose="020B0502040204020203" pitchFamily="34" charset="0"/>
                        </a:rPr>
                        <a:t>☒ No</a:t>
                      </a:r>
                      <a:endParaRPr lang="en-GB" sz="2400">
                        <a:solidFill>
                          <a:schemeClr val="accent5"/>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06515295"/>
                  </a:ext>
                </a:extLst>
              </a:tr>
              <a:tr h="370840">
                <a:tc>
                  <a:txBody>
                    <a:bodyPr/>
                    <a:lstStyle/>
                    <a:p>
                      <a:r>
                        <a:rPr lang="en-GB" sz="2400">
                          <a:solidFill>
                            <a:schemeClr val="tx1">
                              <a:lumMod val="10000"/>
                              <a:lumOff val="90000"/>
                            </a:schemeClr>
                          </a:solidFill>
                        </a:rPr>
                        <a:t>Accessibility training relevant to IT roles</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solidFill>
                            <a:schemeClr val="accent5"/>
                          </a:solidFill>
                          <a:latin typeface="Segoe UI Symbol" panose="020B0502040204020203" pitchFamily="34" charset="0"/>
                          <a:ea typeface="Segoe UI Symbol" panose="020B0502040204020203" pitchFamily="34" charset="0"/>
                        </a:rPr>
                        <a:t>☒ No</a:t>
                      </a:r>
                      <a:endParaRPr lang="en-GB" sz="2400">
                        <a:solidFill>
                          <a:schemeClr val="accent5"/>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456732448"/>
                  </a:ext>
                </a:extLst>
              </a:tr>
              <a:tr h="370840">
                <a:tc>
                  <a:txBody>
                    <a:bodyPr/>
                    <a:lstStyle/>
                    <a:p>
                      <a:r>
                        <a:rPr lang="en-GB" sz="2400">
                          <a:solidFill>
                            <a:schemeClr val="tx1">
                              <a:lumMod val="10000"/>
                              <a:lumOff val="90000"/>
                            </a:schemeClr>
                          </a:solidFill>
                        </a:rPr>
                        <a:t>Leadership buy-in for accessibility</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a:solidFill>
                            <a:schemeClr val="accent4"/>
                          </a:solidFill>
                          <a:latin typeface="Segoe UI Symbol" panose="020B0502040204020203" pitchFamily="34" charset="0"/>
                          <a:ea typeface="Segoe UI Symbol" panose="020B0502040204020203" pitchFamily="34" charset="0"/>
                        </a:rPr>
                        <a:t>☑ </a:t>
                      </a:r>
                      <a:r>
                        <a:rPr lang="en-GB" sz="2400">
                          <a:solidFill>
                            <a:schemeClr val="accent5"/>
                          </a:solidFill>
                          <a:latin typeface="Segoe UI Symbol" panose="020B0502040204020203" pitchFamily="34" charset="0"/>
                          <a:ea typeface="Segoe UI Symbol" panose="020B0502040204020203" pitchFamily="34" charset="0"/>
                        </a:rPr>
                        <a:t>Yes</a:t>
                      </a:r>
                      <a:endParaRPr lang="en-GB" sz="2400">
                        <a:solidFill>
                          <a:schemeClr val="accent4"/>
                        </a:solidFill>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55267376"/>
                  </a:ext>
                </a:extLst>
              </a:tr>
            </a:tbl>
          </a:graphicData>
        </a:graphic>
      </p:graphicFrame>
      <p:sp>
        <p:nvSpPr>
          <p:cNvPr id="6" name="Footer Placeholder 3">
            <a:extLst>
              <a:ext uri="{FF2B5EF4-FFF2-40B4-BE49-F238E27FC236}">
                <a16:creationId xmlns:a16="http://schemas.microsoft.com/office/drawing/2014/main" id="{94BB1581-38F2-4BB3-A02C-16D54DF0C0B4}"/>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B94DA576-7A39-4237-96D0-8D39918AB72D}"/>
              </a:ext>
            </a:extLst>
          </p:cNvPr>
          <p:cNvSpPr>
            <a:spLocks noGrp="1"/>
          </p:cNvSpPr>
          <p:nvPr>
            <p:ph type="sldNum" sz="quarter" idx="4"/>
          </p:nvPr>
        </p:nvSpPr>
        <p:spPr/>
        <p:txBody>
          <a:bodyPr/>
          <a:lstStyle/>
          <a:p>
            <a:fld id="{51AC9CB8-E4A1-4C80-A0FE-41AB03406E23}" type="slidenum">
              <a:rPr lang="en-GB" smtClean="0"/>
              <a:pPr/>
              <a:t>6</a:t>
            </a:fld>
            <a:endParaRPr lang="en-GB"/>
          </a:p>
        </p:txBody>
      </p:sp>
    </p:spTree>
    <p:extLst>
      <p:ext uri="{BB962C8B-B14F-4D97-AF65-F5344CB8AC3E}">
        <p14:creationId xmlns:p14="http://schemas.microsoft.com/office/powerpoint/2010/main" val="4446099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E3C226B-9165-4BA8-8501-8F756211B320}"/>
              </a:ext>
            </a:extLst>
          </p:cNvPr>
          <p:cNvSpPr>
            <a:spLocks noGrp="1"/>
          </p:cNvSpPr>
          <p:nvPr>
            <p:ph type="title"/>
          </p:nvPr>
        </p:nvSpPr>
        <p:spPr/>
        <p:txBody>
          <a:bodyPr>
            <a:normAutofit/>
          </a:bodyPr>
          <a:lstStyle/>
          <a:p>
            <a:r>
              <a:rPr lang="en-GB" dirty="0"/>
              <a:t>So what does that look like?</a:t>
            </a:r>
          </a:p>
        </p:txBody>
      </p:sp>
      <p:sp>
        <p:nvSpPr>
          <p:cNvPr id="7" name="Content Placeholder 6">
            <a:extLst>
              <a:ext uri="{FF2B5EF4-FFF2-40B4-BE49-F238E27FC236}">
                <a16:creationId xmlns:a16="http://schemas.microsoft.com/office/drawing/2014/main" id="{9F27F01F-516B-418D-84EF-6AE580F7806A}"/>
              </a:ext>
            </a:extLst>
          </p:cNvPr>
          <p:cNvSpPr>
            <a:spLocks noGrp="1"/>
          </p:cNvSpPr>
          <p:nvPr>
            <p:ph sz="half" idx="1"/>
          </p:nvPr>
        </p:nvSpPr>
        <p:spPr>
          <a:ln>
            <a:solidFill>
              <a:schemeClr val="accent4"/>
            </a:solidFill>
          </a:ln>
        </p:spPr>
        <p:txBody>
          <a:bodyPr lIns="1530000" anchor="ctr">
            <a:noAutofit/>
          </a:bodyPr>
          <a:lstStyle/>
          <a:p>
            <a:pPr>
              <a:lnSpc>
                <a:spcPct val="120000"/>
              </a:lnSpc>
            </a:pPr>
            <a:r>
              <a:rPr lang="en-GB" sz="2400">
                <a:solidFill>
                  <a:schemeClr val="bg1"/>
                </a:solidFill>
              </a:rPr>
              <a:t>Community of Practice growing from the ground up.</a:t>
            </a:r>
          </a:p>
          <a:p>
            <a:endParaRPr lang="en-GB" sz="2400">
              <a:solidFill>
                <a:schemeClr val="bg1"/>
              </a:solidFill>
            </a:endParaRPr>
          </a:p>
          <a:p>
            <a:pPr>
              <a:lnSpc>
                <a:spcPct val="100000"/>
              </a:lnSpc>
            </a:pPr>
            <a:r>
              <a:rPr lang="en-GB" sz="2400">
                <a:solidFill>
                  <a:schemeClr val="bg1"/>
                </a:solidFill>
              </a:rPr>
              <a:t>Introducing Ally in the Education context raised awareness.</a:t>
            </a:r>
          </a:p>
          <a:p>
            <a:endParaRPr lang="en-GB" sz="2400">
              <a:solidFill>
                <a:schemeClr val="bg1"/>
              </a:solidFill>
            </a:endParaRPr>
          </a:p>
          <a:p>
            <a:pPr>
              <a:lnSpc>
                <a:spcPct val="100000"/>
              </a:lnSpc>
            </a:pPr>
            <a:r>
              <a:rPr lang="en-GB" sz="2400">
                <a:solidFill>
                  <a:schemeClr val="bg1"/>
                </a:solidFill>
              </a:rPr>
              <a:t>Ad-hoc requests for accessibility consultancy.</a:t>
            </a:r>
          </a:p>
        </p:txBody>
      </p:sp>
      <p:sp>
        <p:nvSpPr>
          <p:cNvPr id="8" name="Content Placeholder 7">
            <a:extLst>
              <a:ext uri="{FF2B5EF4-FFF2-40B4-BE49-F238E27FC236}">
                <a16:creationId xmlns:a16="http://schemas.microsoft.com/office/drawing/2014/main" id="{87268DDE-062C-4830-A9CC-65E60C9B35D1}"/>
              </a:ext>
            </a:extLst>
          </p:cNvPr>
          <p:cNvSpPr>
            <a:spLocks noGrp="1"/>
          </p:cNvSpPr>
          <p:nvPr>
            <p:ph sz="half" idx="2"/>
          </p:nvPr>
        </p:nvSpPr>
        <p:spPr/>
        <p:txBody>
          <a:bodyPr lIns="1530000" anchor="ctr">
            <a:normAutofit/>
          </a:bodyPr>
          <a:lstStyle/>
          <a:p>
            <a:pPr>
              <a:lnSpc>
                <a:spcPct val="120000"/>
              </a:lnSpc>
            </a:pPr>
            <a:r>
              <a:rPr lang="en-GB" sz="2400" dirty="0">
                <a:solidFill>
                  <a:schemeClr val="bg1"/>
                </a:solidFill>
              </a:rPr>
              <a:t>New IT services launched with accessibility issues.</a:t>
            </a:r>
          </a:p>
          <a:p>
            <a:pPr>
              <a:lnSpc>
                <a:spcPct val="120000"/>
              </a:lnSpc>
            </a:pPr>
            <a:endParaRPr lang="en-GB" sz="2400" dirty="0">
              <a:solidFill>
                <a:schemeClr val="bg1"/>
              </a:solidFill>
            </a:endParaRPr>
          </a:p>
          <a:p>
            <a:pPr>
              <a:lnSpc>
                <a:spcPct val="120000"/>
              </a:lnSpc>
            </a:pPr>
            <a:r>
              <a:rPr lang="en-GB" sz="2400" dirty="0">
                <a:solidFill>
                  <a:schemeClr val="bg1"/>
                </a:solidFill>
              </a:rPr>
              <a:t>Limited approach to CDDO letter.</a:t>
            </a:r>
          </a:p>
          <a:p>
            <a:pPr>
              <a:lnSpc>
                <a:spcPct val="120000"/>
              </a:lnSpc>
            </a:pPr>
            <a:endParaRPr lang="en-GB" sz="2400" dirty="0">
              <a:solidFill>
                <a:schemeClr val="bg1"/>
              </a:solidFill>
            </a:endParaRPr>
          </a:p>
          <a:p>
            <a:pPr>
              <a:lnSpc>
                <a:spcPct val="120000"/>
              </a:lnSpc>
            </a:pPr>
            <a:r>
              <a:rPr lang="en-GB" sz="2400" dirty="0">
                <a:solidFill>
                  <a:schemeClr val="bg1"/>
                </a:solidFill>
              </a:rPr>
              <a:t>Initiative fatigue?</a:t>
            </a:r>
          </a:p>
        </p:txBody>
      </p:sp>
      <p:sp>
        <p:nvSpPr>
          <p:cNvPr id="4" name="Footer Placeholder 3">
            <a:extLst>
              <a:ext uri="{FF2B5EF4-FFF2-40B4-BE49-F238E27FC236}">
                <a16:creationId xmlns:a16="http://schemas.microsoft.com/office/drawing/2014/main" id="{044A8569-51BC-4F04-B19A-AE0BCAD7E05B}"/>
              </a:ext>
            </a:extLst>
          </p:cNvPr>
          <p:cNvSpPr>
            <a:spLocks noGrp="1"/>
          </p:cNvSpPr>
          <p:nvPr>
            <p:ph type="ftr" sz="quarter" idx="3"/>
          </p:nvPr>
        </p:nvSpPr>
        <p:spPr/>
        <p:txBody>
          <a:bodyPr/>
          <a:lstStyle/>
          <a:p>
            <a:r>
              <a:rPr lang="en-GB">
                <a:solidFill>
                  <a:schemeClr val="bg1"/>
                </a:solidFill>
              </a:rPr>
              <a:t>Tamsyn Smith and Matthew Deeprose</a:t>
            </a:r>
          </a:p>
        </p:txBody>
      </p:sp>
      <p:sp>
        <p:nvSpPr>
          <p:cNvPr id="5" name="Slide Number Placeholder 4">
            <a:extLst>
              <a:ext uri="{FF2B5EF4-FFF2-40B4-BE49-F238E27FC236}">
                <a16:creationId xmlns:a16="http://schemas.microsoft.com/office/drawing/2014/main" id="{700E687C-D565-4D05-BB16-9F20E285AB1A}"/>
              </a:ext>
            </a:extLst>
          </p:cNvPr>
          <p:cNvSpPr>
            <a:spLocks noGrp="1"/>
          </p:cNvSpPr>
          <p:nvPr>
            <p:ph type="sldNum" sz="quarter" idx="4"/>
          </p:nvPr>
        </p:nvSpPr>
        <p:spPr/>
        <p:txBody>
          <a:bodyPr/>
          <a:lstStyle/>
          <a:p>
            <a:fld id="{51AC9CB8-E4A1-4C80-A0FE-41AB03406E23}" type="slidenum">
              <a:rPr lang="en-GB" smtClean="0">
                <a:solidFill>
                  <a:schemeClr val="accent5"/>
                </a:solidFill>
              </a:rPr>
              <a:pPr/>
              <a:t>7</a:t>
            </a:fld>
            <a:endParaRPr lang="en-GB">
              <a:solidFill>
                <a:schemeClr val="accent5"/>
              </a:solidFill>
            </a:endParaRPr>
          </a:p>
        </p:txBody>
      </p:sp>
      <p:pic>
        <p:nvPicPr>
          <p:cNvPr id="3" name="Graphic 2">
            <a:extLst>
              <a:ext uri="{FF2B5EF4-FFF2-40B4-BE49-F238E27FC236}">
                <a16:creationId xmlns:a16="http://schemas.microsoft.com/office/drawing/2014/main" id="{5B9C46F2-2D3A-4214-A5B1-6541E38E08C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4556" y="1722305"/>
            <a:ext cx="1523681" cy="1523681"/>
          </a:xfrm>
          <a:prstGeom prst="rect">
            <a:avLst/>
          </a:prstGeom>
        </p:spPr>
      </p:pic>
      <p:pic>
        <p:nvPicPr>
          <p:cNvPr id="9" name="Graphic 8">
            <a:extLst>
              <a:ext uri="{FF2B5EF4-FFF2-40B4-BE49-F238E27FC236}">
                <a16:creationId xmlns:a16="http://schemas.microsoft.com/office/drawing/2014/main" id="{67D4ABCD-4AD2-444A-AE5C-92766B46B57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84557" y="3322831"/>
            <a:ext cx="1523681" cy="1523681"/>
          </a:xfrm>
          <a:prstGeom prst="rect">
            <a:avLst/>
          </a:prstGeom>
        </p:spPr>
      </p:pic>
      <p:pic>
        <p:nvPicPr>
          <p:cNvPr id="10" name="Graphic 9">
            <a:extLst>
              <a:ext uri="{FF2B5EF4-FFF2-40B4-BE49-F238E27FC236}">
                <a16:creationId xmlns:a16="http://schemas.microsoft.com/office/drawing/2014/main" id="{5621C3A3-C28D-45E3-926C-F7B71B101B7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95313" y="4685334"/>
            <a:ext cx="1523681" cy="1523681"/>
          </a:xfrm>
          <a:prstGeom prst="rect">
            <a:avLst/>
          </a:prstGeom>
        </p:spPr>
      </p:pic>
      <p:pic>
        <p:nvPicPr>
          <p:cNvPr id="12" name="Graphic 11">
            <a:extLst>
              <a:ext uri="{FF2B5EF4-FFF2-40B4-BE49-F238E27FC236}">
                <a16:creationId xmlns:a16="http://schemas.microsoft.com/office/drawing/2014/main" id="{03247C56-878E-44FB-AC40-FA77609A6BD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94072" y="1658064"/>
            <a:ext cx="1364323" cy="1364323"/>
          </a:xfrm>
          <a:prstGeom prst="rect">
            <a:avLst/>
          </a:prstGeom>
        </p:spPr>
      </p:pic>
      <p:pic>
        <p:nvPicPr>
          <p:cNvPr id="13" name="Graphic 12">
            <a:extLst>
              <a:ext uri="{FF2B5EF4-FFF2-40B4-BE49-F238E27FC236}">
                <a16:creationId xmlns:a16="http://schemas.microsoft.com/office/drawing/2014/main" id="{A83D8168-79CF-4B10-9B15-684AE162044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560" y="3386202"/>
            <a:ext cx="1364323" cy="1364323"/>
          </a:xfrm>
          <a:prstGeom prst="rect">
            <a:avLst/>
          </a:prstGeom>
        </p:spPr>
      </p:pic>
      <p:pic>
        <p:nvPicPr>
          <p:cNvPr id="14" name="Graphic 13">
            <a:extLst>
              <a:ext uri="{FF2B5EF4-FFF2-40B4-BE49-F238E27FC236}">
                <a16:creationId xmlns:a16="http://schemas.microsoft.com/office/drawing/2014/main" id="{784EB027-1234-4F01-B275-1DCE9F23A83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9559" y="4893454"/>
            <a:ext cx="1364323" cy="1364323"/>
          </a:xfrm>
          <a:prstGeom prst="rect">
            <a:avLst/>
          </a:prstGeom>
        </p:spPr>
      </p:pic>
    </p:spTree>
    <p:extLst>
      <p:ext uri="{BB962C8B-B14F-4D97-AF65-F5344CB8AC3E}">
        <p14:creationId xmlns:p14="http://schemas.microsoft.com/office/powerpoint/2010/main" val="223509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500"/>
                                        <p:tgtEl>
                                          <p:spTgt spid="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Effect transition="in" filter="fade">
                                      <p:cBhvr>
                                        <p:cTn id="13" dur="500"/>
                                        <p:tgtEl>
                                          <p:spTgt spid="8">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fade">
                                      <p:cBhvr>
                                        <p:cTn id="16" dur="500"/>
                                        <p:tgtEl>
                                          <p:spTgt spid="8">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B7E8E4BF-47B5-4030-97BF-FFF0D7C320E2}"/>
              </a:ext>
            </a:extLst>
          </p:cNvPr>
          <p:cNvSpPr>
            <a:spLocks noGrp="1"/>
          </p:cNvSpPr>
          <p:nvPr>
            <p:ph type="title"/>
          </p:nvPr>
        </p:nvSpPr>
        <p:spPr/>
        <p:txBody>
          <a:bodyPr/>
          <a:lstStyle/>
          <a:p>
            <a:r>
              <a:rPr lang="en-GB" dirty="0"/>
              <a:t>More work?</a:t>
            </a:r>
          </a:p>
        </p:txBody>
      </p:sp>
      <p:pic>
        <p:nvPicPr>
          <p:cNvPr id="9" name="Content Placeholder 7" descr="Accessibility isn't more work, you were just cutting corners before. The work was incomplete.&#10;&#10;Tweet by @McgarrDana on 29 April 2021.">
            <a:extLst>
              <a:ext uri="{FF2B5EF4-FFF2-40B4-BE49-F238E27FC236}">
                <a16:creationId xmlns:a16="http://schemas.microsoft.com/office/drawing/2014/main" id="{0065FAE4-76ED-44D5-90F6-FFEEF1AE474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74838" y="1520825"/>
            <a:ext cx="8204224" cy="4638675"/>
          </a:xfrm>
          <a:ln w="38100">
            <a:solidFill>
              <a:schemeClr val="accent5"/>
            </a:solidFill>
          </a:ln>
        </p:spPr>
      </p:pic>
      <p:sp>
        <p:nvSpPr>
          <p:cNvPr id="10" name="Footer Placeholder 3">
            <a:extLst>
              <a:ext uri="{FF2B5EF4-FFF2-40B4-BE49-F238E27FC236}">
                <a16:creationId xmlns:a16="http://schemas.microsoft.com/office/drawing/2014/main" id="{651DF327-CC09-43F7-AC23-D7144E16030C}"/>
              </a:ext>
            </a:extLst>
          </p:cNvPr>
          <p:cNvSpPr>
            <a:spLocks noGrp="1"/>
          </p:cNvSpPr>
          <p:nvPr>
            <p:ph type="ftr" sz="quarter" idx="3"/>
          </p:nvPr>
        </p:nvSpPr>
        <p:spPr>
          <a:xfrm>
            <a:off x="6689783" y="6434490"/>
            <a:ext cx="4300137" cy="372627"/>
          </a:xfrm>
        </p:spPr>
        <p:txBody>
          <a:bodyPr/>
          <a:lstStyle/>
          <a:p>
            <a:r>
              <a:rPr lang="en-GB">
                <a:solidFill>
                  <a:schemeClr val="bg1"/>
                </a:solidFill>
              </a:rPr>
              <a:t>Tamsyn Smith and Matthew Deeprose</a:t>
            </a:r>
          </a:p>
        </p:txBody>
      </p:sp>
      <p:sp>
        <p:nvSpPr>
          <p:cNvPr id="6" name="Slide Number Placeholder 5">
            <a:extLst>
              <a:ext uri="{FF2B5EF4-FFF2-40B4-BE49-F238E27FC236}">
                <a16:creationId xmlns:a16="http://schemas.microsoft.com/office/drawing/2014/main" id="{F3CB516C-D81F-4581-BDA5-9408E4E22A66}"/>
              </a:ext>
            </a:extLst>
          </p:cNvPr>
          <p:cNvSpPr>
            <a:spLocks noGrp="1"/>
          </p:cNvSpPr>
          <p:nvPr>
            <p:ph type="sldNum" sz="quarter" idx="4"/>
          </p:nvPr>
        </p:nvSpPr>
        <p:spPr/>
        <p:txBody>
          <a:bodyPr/>
          <a:lstStyle/>
          <a:p>
            <a:fld id="{51AC9CB8-E4A1-4C80-A0FE-41AB03406E23}" type="slidenum">
              <a:rPr lang="en-GB" smtClean="0"/>
              <a:t>8</a:t>
            </a:fld>
            <a:endParaRPr lang="en-GB"/>
          </a:p>
        </p:txBody>
      </p:sp>
    </p:spTree>
    <p:extLst>
      <p:ext uri="{BB962C8B-B14F-4D97-AF65-F5344CB8AC3E}">
        <p14:creationId xmlns:p14="http://schemas.microsoft.com/office/powerpoint/2010/main" val="2500327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F7C63-4567-4791-98B9-95D344555660}"/>
              </a:ext>
            </a:extLst>
          </p:cNvPr>
          <p:cNvSpPr>
            <a:spLocks noGrp="1"/>
          </p:cNvSpPr>
          <p:nvPr>
            <p:ph type="title"/>
          </p:nvPr>
        </p:nvSpPr>
        <p:spPr/>
        <p:txBody>
          <a:bodyPr/>
          <a:lstStyle/>
          <a:p>
            <a:r>
              <a:rPr lang="en-GB"/>
              <a:t>What do we mean by sustaining accessibility?</a:t>
            </a:r>
          </a:p>
        </p:txBody>
      </p:sp>
      <p:pic>
        <p:nvPicPr>
          <p:cNvPr id="7" name="Content Placeholder 6">
            <a:extLst>
              <a:ext uri="{FF2B5EF4-FFF2-40B4-BE49-F238E27FC236}">
                <a16:creationId xmlns:a16="http://schemas.microsoft.com/office/drawing/2014/main" id="{170CA427-FD5F-42D1-9BC0-AEA56F2B66AF}"/>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15805" b="15805"/>
          <a:stretch/>
        </p:blipFill>
        <p:spPr>
          <a:xfrm>
            <a:off x="327547" y="1654895"/>
            <a:ext cx="11505062" cy="4425950"/>
          </a:xfrm>
          <a:solidFill>
            <a:schemeClr val="accent5"/>
          </a:solidFill>
          <a:ln w="38100">
            <a:solidFill>
              <a:schemeClr val="accent5"/>
            </a:solidFill>
          </a:ln>
        </p:spPr>
      </p:pic>
      <p:sp>
        <p:nvSpPr>
          <p:cNvPr id="6" name="Footer Placeholder 3">
            <a:extLst>
              <a:ext uri="{FF2B5EF4-FFF2-40B4-BE49-F238E27FC236}">
                <a16:creationId xmlns:a16="http://schemas.microsoft.com/office/drawing/2014/main" id="{22E2720B-EDCB-47C1-AC85-4F84D7E3D587}"/>
              </a:ext>
            </a:extLst>
          </p:cNvPr>
          <p:cNvSpPr>
            <a:spLocks noGrp="1"/>
          </p:cNvSpPr>
          <p:nvPr>
            <p:ph type="ftr" sz="quarter" idx="3"/>
          </p:nvPr>
        </p:nvSpPr>
        <p:spPr>
          <a:xfrm>
            <a:off x="6689783" y="6434490"/>
            <a:ext cx="4300137" cy="372627"/>
          </a:xfrm>
        </p:spPr>
        <p:txBody>
          <a:bodyPr/>
          <a:lstStyle/>
          <a:p>
            <a:r>
              <a:rPr lang="en-GB"/>
              <a:t>Tamsyn Smith and Matthew Deeprose</a:t>
            </a:r>
          </a:p>
        </p:txBody>
      </p:sp>
      <p:sp>
        <p:nvSpPr>
          <p:cNvPr id="5" name="Slide Number Placeholder 4">
            <a:extLst>
              <a:ext uri="{FF2B5EF4-FFF2-40B4-BE49-F238E27FC236}">
                <a16:creationId xmlns:a16="http://schemas.microsoft.com/office/drawing/2014/main" id="{498B1348-E234-430E-895D-C4DD9286EFBD}"/>
              </a:ext>
            </a:extLst>
          </p:cNvPr>
          <p:cNvSpPr>
            <a:spLocks noGrp="1"/>
          </p:cNvSpPr>
          <p:nvPr>
            <p:ph type="sldNum" sz="quarter" idx="4"/>
          </p:nvPr>
        </p:nvSpPr>
        <p:spPr/>
        <p:txBody>
          <a:bodyPr/>
          <a:lstStyle/>
          <a:p>
            <a:fld id="{51AC9CB8-E4A1-4C80-A0FE-41AB03406E23}" type="slidenum">
              <a:rPr lang="en-GB" smtClean="0"/>
              <a:pPr/>
              <a:t>9</a:t>
            </a:fld>
            <a:endParaRPr lang="en-GB"/>
          </a:p>
        </p:txBody>
      </p:sp>
    </p:spTree>
    <p:extLst>
      <p:ext uri="{BB962C8B-B14F-4D97-AF65-F5344CB8AC3E}">
        <p14:creationId xmlns:p14="http://schemas.microsoft.com/office/powerpoint/2010/main" val="35785102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5d2b179-27bc-4ade-a117-b192e92a99e2"/>
</p:tagLst>
</file>

<file path=ppt/theme/theme1.xml><?xml version="1.0" encoding="utf-8"?>
<a:theme xmlns:a="http://schemas.openxmlformats.org/drawingml/2006/main" name="1_Office Theme">
  <a:themeElements>
    <a:clrScheme name="Custom 3">
      <a:dk1>
        <a:srgbClr val="231F20"/>
      </a:dk1>
      <a:lt1>
        <a:srgbClr val="E1E8EC"/>
      </a:lt1>
      <a:dk2>
        <a:srgbClr val="00131D"/>
      </a:dk2>
      <a:lt2>
        <a:srgbClr val="E1E8EC"/>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ptx" id="{9F99DB61-0060-4F82-A3EA-D35252C4D9DD}" vid="{EE8AF50C-BADA-4AB2-AAF7-761EAFA2D399}"/>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pptx" id="{9F99DB61-0060-4F82-A3EA-D35252C4D9DD}" vid="{D550460C-48B7-4500-9A9D-70CDFC97021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3.xml><?xml version="1.0" encoding="utf-8"?>
<ds:datastoreItem xmlns:ds="http://schemas.openxmlformats.org/officeDocument/2006/customXml" ds:itemID="{135905B0-825A-40CE-8CFE-F761F2B4E98B}">
  <ds:schemaRefs>
    <ds:schemaRef ds:uri="1824a6be-da4c-47de-99ec-ebd5232030ab"/>
    <ds:schemaRef ds:uri="a4980879-dfff-4d72-9837-fe1cc757e8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Template</Template>
  <TotalTime>882</TotalTime>
  <Words>5773</Words>
  <Application>Microsoft Office PowerPoint</Application>
  <PresentationFormat>Widescreen</PresentationFormat>
  <Paragraphs>608</Paragraphs>
  <Slides>47</Slides>
  <Notes>47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47</vt:i4>
      </vt:variant>
    </vt:vector>
  </HeadingPairs>
  <TitlesOfParts>
    <vt:vector size="58" baseType="lpstr">
      <vt:lpstr>-apple-system</vt:lpstr>
      <vt:lpstr>Arial</vt:lpstr>
      <vt:lpstr>Atkinson Hyperlegible</vt:lpstr>
      <vt:lpstr>Calibri</vt:lpstr>
      <vt:lpstr>Noto Sans</vt:lpstr>
      <vt:lpstr>Open Sans</vt:lpstr>
      <vt:lpstr>Roboto</vt:lpstr>
      <vt:lpstr>Segoe UI Symbol</vt:lpstr>
      <vt:lpstr>Verdana</vt:lpstr>
      <vt:lpstr>1_Office Theme</vt:lpstr>
      <vt:lpstr>2_Office Theme</vt:lpstr>
      <vt:lpstr>Sustaining accessibility: accessibility-related appraisal objectives</vt:lpstr>
      <vt:lpstr>Who we are</vt:lpstr>
      <vt:lpstr>You are the resistance</vt:lpstr>
      <vt:lpstr>Agenda</vt:lpstr>
      <vt:lpstr>Resources</vt:lpstr>
      <vt:lpstr>UoS IT accessibility maturity scorecard</vt:lpstr>
      <vt:lpstr>So what does that look like?</vt:lpstr>
      <vt:lpstr>More work?</vt:lpstr>
      <vt:lpstr>What do we mean by sustaining accessibility?</vt:lpstr>
      <vt:lpstr>Planning and Managing Web Accessibility 1</vt:lpstr>
      <vt:lpstr>Kotter’s Eight Steps</vt:lpstr>
      <vt:lpstr>Lillian’s resources</vt:lpstr>
      <vt:lpstr>Craig Abbott’s 3 pillars of accessibility</vt:lpstr>
      <vt:lpstr>Craig Abbott’s 3 pillars of accessibility 2</vt:lpstr>
      <vt:lpstr>DWP accessibility manual</vt:lpstr>
      <vt:lpstr>DWP Guidance for your job role</vt:lpstr>
      <vt:lpstr>Accessibility skills are in demand</vt:lpstr>
      <vt:lpstr>Examples </vt:lpstr>
      <vt:lpstr>Examples  2</vt:lpstr>
      <vt:lpstr>More training resources</vt:lpstr>
      <vt:lpstr>Reaching across the organisation</vt:lpstr>
      <vt:lpstr>Reaching across the organisation 2</vt:lpstr>
      <vt:lpstr>What do we mean by sustaining accessibility? 2</vt:lpstr>
      <vt:lpstr>What opportunities are there every year?</vt:lpstr>
      <vt:lpstr>The idea</vt:lpstr>
      <vt:lpstr>Roles</vt:lpstr>
      <vt:lpstr>Stages / Levels</vt:lpstr>
      <vt:lpstr>Four levels?</vt:lpstr>
      <vt:lpstr>What types of activities are under each stage?</vt:lpstr>
      <vt:lpstr>Agile Accessibility Handbook</vt:lpstr>
      <vt:lpstr>Headings of each objective</vt:lpstr>
      <vt:lpstr>Basic content</vt:lpstr>
      <vt:lpstr>Example</vt:lpstr>
      <vt:lpstr>Your turn…  21</vt:lpstr>
      <vt:lpstr>Your turn… 3</vt:lpstr>
      <vt:lpstr>Your turn…</vt:lpstr>
      <vt:lpstr>Your turn… 3</vt:lpstr>
      <vt:lpstr>Level 1 (general awareness) examples</vt:lpstr>
      <vt:lpstr>Level 2 (discovering) examples</vt:lpstr>
      <vt:lpstr>Level 3 (exploring) examples</vt:lpstr>
      <vt:lpstr>Level 4 (advocating / championing) examples</vt:lpstr>
      <vt:lpstr>Pair programming</vt:lpstr>
      <vt:lpstr>Progress</vt:lpstr>
      <vt:lpstr>Challenges</vt:lpstr>
      <vt:lpstr>Opportunities</vt:lpstr>
      <vt:lpstr>What next?</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Sustaining accessibility through accessibility-related appriasal objectives</dc:title>
  <dc:creator>Matthew Deeprose</dc:creator>
  <cp:keywords>#accessibility</cp:keywords>
  <cp:lastModifiedBy>Matthew Deeprose</cp:lastModifiedBy>
  <cp:revision>9</cp:revision>
  <dcterms:created xsi:type="dcterms:W3CDTF">2022-03-08T14:17:08Z</dcterms:created>
  <dcterms:modified xsi:type="dcterms:W3CDTF">2022-05-19T08:37:02Z</dcterms:modified>
  <cp:category>Accessibility</cp:category>
</cp:coreProperties>
</file>